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3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60C5-721D-4C2A-AEC1-5F5E8762538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416D-1134-4B70-AE4F-0762978F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7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416D-1134-4B70-AE4F-0762978FB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416D-1134-4B70-AE4F-0762978FB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416D-1134-4B70-AE4F-0762978FB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F416D-1134-4B70-AE4F-0762978FB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3796-BCCC-45B4-AB68-3E028D9A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0607D-5ECC-43E7-8397-701F9A92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78D5-DF36-4EC1-936E-1A17C2F2884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E73C1-857C-4850-BD45-ED061B1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7A9A5-4E8C-4024-A983-9186209F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108EC-BDAC-4D0B-9C5D-C0D30B05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FFD19-2762-42F9-A813-17A6C782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F31D-396A-4857-AA2A-2FB5E10A5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79A1-1D54-47DE-8E27-DE82FEBD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78D5-DF36-4EC1-936E-1A17C2F2884D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C47BD-82AE-4471-9009-FA6A7A26E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B9ED-57C9-409E-8CA2-3029AF3C7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08EC-BDAC-4D0B-9C5D-C0D30B05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7FBDB7-F090-4FFC-B654-F8F17048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Quarter</a:t>
            </a:r>
            <a:br>
              <a:rPr lang="en-US"/>
            </a:br>
            <a:r>
              <a:rPr lang="en-US"/>
              <a:t>Fiscal Year 2018 Outlook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D4B2F-2DC0-4D1F-8380-C958EC5AAE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0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6D06EF-D29D-48AE-963E-2C75083D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77CDD-AEAC-491F-8B28-899ECE35F9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5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41CA72-A901-4E42-BAD8-F921AC0D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0753D-0D43-4599-8D94-48B960E52F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AF80D0-21D2-4613-9F03-C2F0E8D1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6B176-F8E5-4846-A447-47D10F0CE4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0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  <_dlc_DocId xmlns="230e9df3-be65-4c73-a93b-d1236ebd677e">MSFIN-716185792-10</_dlc_DocId>
    <_dlc_DocIdUrl xmlns="230e9df3-be65-4c73-a93b-d1236ebd677e">
      <Url>https://microsoft.sharepoint.com/teams/EarningsRelease/FY18Q2/_layouts/15/DocIdRedir.aspx?ID=MSFIN-716185792-10</Url>
      <Description>MSFIN-716185792-10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05674B170C94824085EFFEB811421176" ma:contentTypeVersion="12" ma:contentTypeDescription="Document Library with additional metadata fields for Earning Release Process:  Deliverable Type, Milestone, ER Subject" ma:contentTypeScope="" ma:versionID="a46146c76ffaeb3fdf22994aace47fe4">
  <xsd:schema xmlns:xsd="http://www.w3.org/2001/XMLSchema" xmlns:xs="http://www.w3.org/2001/XMLSchema" xmlns:p="http://schemas.microsoft.com/office/2006/metadata/properties" xmlns:ns2="27edee5f-94e3-4077-b4ce-20f56c0ba83d" xmlns:ns3="230e9df3-be65-4c73-a93b-d1236ebd677e" targetNamespace="http://schemas.microsoft.com/office/2006/metadata/properties" ma:root="true" ma:fieldsID="08308e843bf9bc038653fb925611b0c3" ns2:_="" ns3:_="">
    <xsd:import namespace="27edee5f-94e3-4077-b4ce-20f56c0ba8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31903BD-CEFA-4E81-8695-41D40C6A492D}">
  <ds:schemaRefs>
    <ds:schemaRef ds:uri="27edee5f-94e3-4077-b4ce-20f56c0ba83d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6664655-3526-4D7F-A21E-FE1C5DF991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24E2BA-F2C3-46AF-BC45-FFD32C15B2D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EA50509-3D20-4FAD-9287-BF612582E09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Custom</PresentationFormat>
  <Paragraphs>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Third Quarter Fiscal Year 2018 Outlook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Quarter Fiscal Year 2018 Outlook</dc:title>
  <dc:creator/>
  <cp:lastModifiedBy>Dennie Kimbrough</cp:lastModifiedBy>
  <cp:revision>3</cp:revision>
  <dcterms:created xsi:type="dcterms:W3CDTF">2018-01-30T23:04:44Z</dcterms:created>
  <dcterms:modified xsi:type="dcterms:W3CDTF">2018-01-31T04:28:36Z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0x0101002DEF51921D697F4DB2B582A6545F0CB30005674B170C94824085EFFEB811421176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denniem@microsoft.com</vt:lpwstr>
  </property>
  <property fmtid="{D5CDD505-2E9C-101B-9397-08002B2CF9AE}" pid="6" name="MSIP_Label_f42aa342-8706-4288-bd11-ebb85995028c_SetDate">
    <vt:lpwstr>2018-01-31T03:03:24.7177760Z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_dlc_DocIdItemGuid">
    <vt:lpwstr>4ea27fc4-b39d-457a-b553-f261e15be6e3</vt:lpwstr>
  </property>
</Properties>
</file>