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B59-636A-432E-8AC5-7F9B387E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08650-B8EE-4710-A1DA-110E3621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D594-92B8-4652-8EEE-4E1D31B43F9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3BCB1-CD63-4DE5-99A4-DDEE7FD6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83197-AEBF-41E7-A41B-498B511A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8D759-92F2-4444-8F53-9606FED9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C4974-8F31-4E89-A10B-259819D4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1CF34-C84E-456A-9F22-4EA20DDF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5D2F-95D8-41D2-9289-BF54F9FE0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D594-92B8-4652-8EEE-4E1D31B43F9C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320E0-5CD4-425E-BB61-6128E58C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8E4DD-7969-4277-855E-43B940055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8D759-92F2-4444-8F53-9606FED9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7EAD8-20D4-44D0-88CB-F97E1EBB4C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FE9D35-CC27-4527-A627-230B8C234F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F323C-575B-433C-B051-740BD4AF0A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5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D344E-5F54-45A7-A1E1-D6A24A9E88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4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157467099EEE14439DF31041C8403AA5" ma:contentTypeVersion="27" ma:contentTypeDescription="Document Library with additional metadata fields for Earning Release Process:  Deliverable Type, Milestone, ER Subject" ma:contentTypeScope="" ma:versionID="0007f770343f029e569f11f43bbd02cf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42f0f21c-0011-4a9d-b9bf-16733a76ea82" targetNamespace="http://schemas.microsoft.com/office/2006/metadata/properties" ma:root="true" ma:fieldsID="1156de2d224556157da21f57c2488a42" ns2:_="" ns3:_="" ns4:_="">
    <xsd:import namespace="27edee5f-94e3-4077-b4ce-20f56c0ba83d"/>
    <xsd:import namespace="230e9df3-be65-4c73-a93b-d1236ebd677e"/>
    <xsd:import namespace="42f0f21c-0011-4a9d-b9bf-16733a76ea82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0f21c-0011-4a9d-b9bf-16733a76e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MSFIN-1633756859-12</_dlc_DocId>
    <_dlc_DocIdUrl xmlns="230e9df3-be65-4c73-a93b-d1236ebd677e">
      <Url>https://microsoft.sharepoint.com/teams/EarningsRelease/FY18Q3/_layouts/15/DocIdRedir.aspx?ID=MSFIN-1633756859-12</Url>
      <Description>MSFIN-1633756859-12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D828D9-DC65-4DB9-BC38-D521EF33268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4B6827B-7A04-4830-98DB-9A979CA6EA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42f0f21c-0011-4a9d-b9bf-16733a76ea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E20CF4-CCD2-4F89-8A37-D3BD4744903D}">
  <ds:schemaRefs>
    <ds:schemaRef ds:uri="42f0f21c-0011-4a9d-b9bf-16733a76ea82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230e9df3-be65-4c73-a93b-d1236ebd677e"/>
    <ds:schemaRef ds:uri="27edee5f-94e3-4077-b4ce-20f56c0ba83d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FB15133-0FE6-4B06-8511-21B8FCB018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2018-04-26T00:34:36Z</dcterms:created>
  <dcterms:modified xsi:type="dcterms:W3CDTF">2018-04-26T01:12:09Z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jneilson@microsoft.com</vt:lpwstr>
  </property>
  <property fmtid="{D5CDD505-2E9C-101B-9397-08002B2CF9AE}" pid="5" name="MSIP_Label_f42aa342-8706-4288-bd11-ebb85995028c_SetDate">
    <vt:lpwstr>2018-04-26T00:35:08.8137602Z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0x0101002DEF51921D697F4DB2B582A6545F0CB300157467099EEE14439DF31041C8403AA5</vt:lpwstr>
  </property>
  <property fmtid="{D5CDD505-2E9C-101B-9397-08002B2CF9AE}" pid="11" name="_dlc_DocIdItemGuid">
    <vt:lpwstr>a7789eee-69a6-41bd-bc04-aa1374da0fdc</vt:lpwstr>
  </property>
  <property fmtid="{D5CDD505-2E9C-101B-9397-08002B2CF9AE}" pid="12" name="ER Subject">
    <vt:lpwstr/>
  </property>
  <property fmtid="{D5CDD505-2E9C-101B-9397-08002B2CF9AE}" pid="13" name="Milestone">
    <vt:lpwstr/>
  </property>
  <property fmtid="{D5CDD505-2E9C-101B-9397-08002B2CF9AE}" pid="14" name="Deliverable Type">
    <vt:lpwstr/>
  </property>
</Properties>
</file>