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00DD-01F8-47DD-8491-E5A98AEE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168-E7E4-46C8-8A1F-211E3942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6C-FBE0-43A5-9234-06916D4AAF17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2F28D-5DE0-4997-885B-537CDD2C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153D1-ABB8-44D0-B263-F142995E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1203-4C3D-4855-8918-5A624F8A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EC65E-004B-4948-A514-0F09598C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B1C7-F49E-4E7F-A7CB-84430D92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EA76-859D-4A5F-8827-7F2F96908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1E6C-FBE0-43A5-9234-06916D4AAF17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4ED1-B04F-4CF1-98DC-C94EA60E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E8CBD-7936-4CF8-9260-2CBAA23AB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1203-4C3D-4855-8918-5A624F8A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C9196-7CAE-495E-B82A-16251938BD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68D86-1277-4A6E-8C7F-4B5F62DAE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5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76F66D-7C23-41E5-87EF-A69EB8EDF1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6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704C1-EEDD-4926-9E75-90EBAACE24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2A21A9-68A0-4A37-A6A7-4C1BB709A7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0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  <_dlc_DocId xmlns="230e9df3-be65-4c73-a93b-d1236ebd677e">MSFIN-1549902255-12</_dlc_DocId>
    <_dlc_DocIdUrl xmlns="230e9df3-be65-4c73-a93b-d1236ebd677e">
      <Url>https://microsoft.sharepoint.com/teams/EarningsRelease/FY18Q4/_layouts/15/DocIdRedir.aspx?ID=MSFIN-1549902255-12</Url>
      <Description>MSFIN-1549902255-12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08AF194F9112144BBF7E9CC8E55D72E9" ma:contentTypeVersion="34" ma:contentTypeDescription="Document Library with additional metadata fields for Earning Release Process:  Deliverable Type, Milestone, ER Subject" ma:contentTypeScope="" ma:versionID="80a5e799afb8bcd891d6395d3d578525">
  <xsd:schema xmlns:xsd="http://www.w3.org/2001/XMLSchema" xmlns:xs="http://www.w3.org/2001/XMLSchema" xmlns:p="http://schemas.microsoft.com/office/2006/metadata/properties" xmlns:ns2="27edee5f-94e3-4077-b4ce-20f56c0ba83d" xmlns:ns3="230e9df3-be65-4c73-a93b-d1236ebd677e" xmlns:ns4="addeea1f-0f36-4eb6-b4ef-4183a1223858" targetNamespace="http://schemas.microsoft.com/office/2006/metadata/properties" ma:root="true" ma:fieldsID="b95f0a48f037a9e02d84c1835682a4e5" ns2:_="" ns3:_="" ns4:_="">
    <xsd:import namespace="27edee5f-94e3-4077-b4ce-20f56c0ba83d"/>
    <xsd:import namespace="230e9df3-be65-4c73-a93b-d1236ebd677e"/>
    <xsd:import namespace="addeea1f-0f36-4eb6-b4ef-4183a1223858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eea1f-0f36-4eb6-b4ef-4183a1223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6EA18B-1EAF-46E7-A758-6140BA81173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addeea1f-0f36-4eb6-b4ef-4183a1223858"/>
    <ds:schemaRef ds:uri="230e9df3-be65-4c73-a93b-d1236ebd677e"/>
    <ds:schemaRef ds:uri="27edee5f-94e3-4077-b4ce-20f56c0ba83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992F7C1-CFA1-4198-BC82-8F5A980F22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97D1E3-645C-45B8-9D49-6C84E01DFA4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8C576C0-C111-49D1-A751-CFA27513BF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addeea1f-0f36-4eb6-b4ef-4183a1223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2018-07-19T16:56:45Z</dcterms:created>
  <dcterms:modified xsi:type="dcterms:W3CDTF">2018-07-19T17:06:19Z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jneilson@microsoft.com</vt:lpwstr>
  </property>
  <property fmtid="{D5CDD505-2E9C-101B-9397-08002B2CF9AE}" pid="5" name="MSIP_Label_f42aa342-8706-4288-bd11-ebb85995028c_SetDate">
    <vt:lpwstr>2018-07-19T16:57:04.0384742Z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0x0101002DEF51921D697F4DB2B582A6545F0CB30008AF194F9112144BBF7E9CC8E55D72E9</vt:lpwstr>
  </property>
  <property fmtid="{D5CDD505-2E9C-101B-9397-08002B2CF9AE}" pid="11" name="_dlc_DocIdItemGuid">
    <vt:lpwstr>87dee60b-2124-4613-abeb-25274b5a6696</vt:lpwstr>
  </property>
  <property fmtid="{D5CDD505-2E9C-101B-9397-08002B2CF9AE}" pid="12" name="ER Subject">
    <vt:lpwstr/>
  </property>
  <property fmtid="{D5CDD505-2E9C-101B-9397-08002B2CF9AE}" pid="13" name="Milestone">
    <vt:lpwstr/>
  </property>
  <property fmtid="{D5CDD505-2E9C-101B-9397-08002B2CF9AE}" pid="14" name="Deliverable Type">
    <vt:lpwstr/>
  </property>
</Properties>
</file>