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C6FE-DFE8-4B35-BE7D-65624306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B2073-DBCF-489B-A4A3-AD9E34E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4D74-A74A-47E0-8E19-8BD292B391D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0DC5B-1B17-4486-9C88-A1D08E90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0AF3A-6C13-4038-87D4-CC3BF3EC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62B2-1CAB-4947-AB67-2FE568B6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9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8BBAF-4549-4ACC-8C57-81780796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BD54-BA84-48CA-BF0B-18C34DCC2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97DC9-8122-4880-B8A5-71562CBFF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4D74-A74A-47E0-8E19-8BD292B391D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5FD01-32CC-4A93-A0A0-67CC55925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9FF5-2170-4965-817B-2D87D708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62B2-1CAB-4947-AB67-2FE568B6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716ED-E3D0-483E-8A8A-835157574A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A0B42-B3BD-44D9-80C4-E4D1C2F44C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380A1-D826-4F61-8A47-5F73926867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B2799-51E3-4E4F-B674-5B4BE756CF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2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685CB28E90674C41A805AF89786C0584" ma:contentTypeVersion="14" ma:contentTypeDescription="Document Library with additional metadata fields for Earning Release Process:  Deliverable Type, Milestone, ER Subject" ma:contentTypeScope="" ma:versionID="19e50b69328f506c4b814eb7ff0e3f0e">
  <xsd:schema xmlns:xsd="http://www.w3.org/2001/XMLSchema" xmlns:xs="http://www.w3.org/2001/XMLSchema" xmlns:p="http://schemas.microsoft.com/office/2006/metadata/properties" xmlns:ns2="27edee5f-94e3-4077-b4ce-20f56c0ba83d" xmlns:ns3="230e9df3-be65-4c73-a93b-d1236ebd677e" xmlns:ns4="6e320498-b052-4619-acbd-c5916794b129" targetNamespace="http://schemas.microsoft.com/office/2006/metadata/properties" ma:root="true" ma:fieldsID="f9295d230692d83fc9f6e93310df19f3" ns2:_="" ns3:_="" ns4:_="">
    <xsd:import namespace="27edee5f-94e3-4077-b4ce-20f56c0ba83d"/>
    <xsd:import namespace="230e9df3-be65-4c73-a93b-d1236ebd677e"/>
    <xsd:import namespace="6e320498-b052-4619-acbd-c5916794b129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20498-b052-4619-acbd-c5916794b1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  <_dlc_DocId xmlns="230e9df3-be65-4c73-a93b-d1236ebd677e">MSFIN-1575683925-11</_dlc_DocId>
    <_dlc_DocIdUrl xmlns="230e9df3-be65-4c73-a93b-d1236ebd677e">
      <Url>https://microsoft.sharepoint.com/teams/EarningsRelease/FY19Q1/_layouts/15/DocIdRedir.aspx?ID=MSFIN-1575683925-11</Url>
      <Description>MSFIN-1575683925-11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9AB706-344F-4CBD-AD63-150A08788CF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B821BFF-23E3-4A8E-8B95-D33703254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6e320498-b052-4619-acbd-c5916794b1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779BDF-5607-4916-8042-21992C022403}">
  <ds:schemaRefs>
    <ds:schemaRef ds:uri="http://purl.org/dc/terms/"/>
    <ds:schemaRef ds:uri="27edee5f-94e3-4077-b4ce-20f56c0ba83d"/>
    <ds:schemaRef ds:uri="http://purl.org/dc/dcmitype/"/>
    <ds:schemaRef ds:uri="6e320498-b052-4619-acbd-c5916794b129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3951D14-913B-46A0-B645-736EBECE79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2018-10-24T00:38:33Z</dcterms:created>
  <dcterms:modified xsi:type="dcterms:W3CDTF">2018-10-24T00:44:16Z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ejones@microsoft.com</vt:lpwstr>
  </property>
  <property fmtid="{D5CDD505-2E9C-101B-9397-08002B2CF9AE}" pid="5" name="MSIP_Label_f42aa342-8706-4288-bd11-ebb85995028c_SetDate">
    <vt:lpwstr>2018-10-24T00:39:06.9419451Z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0x0101002DEF51921D697F4DB2B582A6545F0CB300685CB28E90674C41A805AF89786C0584</vt:lpwstr>
  </property>
  <property fmtid="{D5CDD505-2E9C-101B-9397-08002B2CF9AE}" pid="11" name="_dlc_DocIdItemGuid">
    <vt:lpwstr>8eb1aa48-3708-460d-bd98-0a4e4362f47d</vt:lpwstr>
  </property>
</Properties>
</file>