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4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41D8-BBAB-4F34-B179-D12E8427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2B24D-2DA6-4164-998F-8842C13C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13AF-84D2-438B-9594-DFA05C2D344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01ACA-A631-422C-8639-7F26764D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B042B-31F7-406E-990E-5244A6D3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D652-7ECF-4177-8A7D-D6D6A75B4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7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F66A2-1CC9-4A89-A15B-3FA291F3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AA6E6-0454-48E4-9A50-E3795D82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47B33-1556-4261-A511-BC4F91028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13AF-84D2-438B-9594-DFA05C2D344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56C6-E0F9-43BC-966C-18018DE58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E5A41-633A-492B-A3CC-223DF7E05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DD652-7ECF-4177-8A7D-D6D6A75B4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122F36-B738-4767-BE2A-34770C8A5E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0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8CB29E-1ABB-424E-8205-15DE4DF98B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F21BFC-A129-4A55-9940-10DF48417F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7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D2867-E37A-4588-BDBB-50E1BCA031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8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F4D9D8898720B247A172FBDBEAF75DC60037DDAB4AAFB06F4FB1AE1433434E4F50" ma:contentTypeVersion="16" ma:contentTypeDescription="Document Library with additional metadata fields for Earning Release Process:  Deliverable Type, Milestone, ER Subject" ma:contentTypeScope="" ma:versionID="f6a3a39a9c35ba22690e6c313ba0acf5">
  <xsd:schema xmlns:xsd="http://www.w3.org/2001/XMLSchema" xmlns:xs="http://www.w3.org/2001/XMLSchema" xmlns:p="http://schemas.microsoft.com/office/2006/metadata/properties" xmlns:ns2="2fc62408-1c7e-42a0-8dca-9a01f4a7ab29" xmlns:ns3="230e9df3-be65-4c73-a93b-d1236ebd677e" xmlns:ns5="021955ea-5047-43c7-b579-bd2839841543" targetNamespace="http://schemas.microsoft.com/office/2006/metadata/properties" ma:root="true" ma:fieldsID="6890651cab7c59b102d0900b82cfe220" ns2:_="" ns3:_="" ns5:_="">
    <xsd:import namespace="2fc62408-1c7e-42a0-8dca-9a01f4a7ab29"/>
    <xsd:import namespace="230e9df3-be65-4c73-a93b-d1236ebd677e"/>
    <xsd:import namespace="021955ea-5047-43c7-b579-bd2839841543"/>
    <xsd:element name="properties">
      <xsd:complexType>
        <xsd:sequence>
          <xsd:element name="documentManagement">
            <xsd:complexType>
              <xsd:all>
                <xsd:element ref="ns2:fe47e074c1434d4aadeadff4e1712687" minOccurs="0"/>
                <xsd:element ref="ns3:TaxCatchAll" minOccurs="0"/>
                <xsd:element ref="ns3:TaxCatchAllLabel" minOccurs="0"/>
                <xsd:element ref="ns2:n473b0e9bba1494e973f11b3aeff246c" minOccurs="0"/>
                <xsd:element ref="ns2:eff3ae4720aa4110b0794bc7b101c94d" minOccurs="0"/>
                <xsd:element ref="ns5:MediaServiceMetadata" minOccurs="0"/>
                <xsd:element ref="ns5:MediaServiceFastMetadata" minOccurs="0"/>
                <xsd:element ref="ns3:_dlc_DocId" minOccurs="0"/>
                <xsd:element ref="ns3:_dlc_DocIdUrl" minOccurs="0"/>
                <xsd:element ref="ns3:_dlc_DocIdPersistId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c62408-1c7e-42a0-8dca-9a01f4a7ab29" elementFormDefault="qualified">
    <xsd:import namespace="http://schemas.microsoft.com/office/2006/documentManagement/types"/>
    <xsd:import namespace="http://schemas.microsoft.com/office/infopath/2007/PartnerControls"/>
    <xsd:element name="fe47e074c1434d4aadeadff4e1712687" ma:index="2" nillable="true" ma:taxonomy="true" ma:internalName="fe47e074c1434d4aadeadff4e1712687" ma:taxonomyFieldName="Deliverable_x0020_Type" ma:displayName="Deliverable Type" ma:readOnly="false" ma:default="" ma:fieldId="{fe47e074-c143-4d4a-adea-dff4e1712687}" ma:sspId="e385fb40-52d4-4fae-9c5b-3e8ff8a5878e" ma:termSetId="524642e2-c492-4981-b7fc-6754e44a84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473b0e9bba1494e973f11b3aeff246c" ma:index="6" nillable="true" ma:taxonomy="true" ma:internalName="n473b0e9bba1494e973f11b3aeff246c" ma:taxonomyFieldName="Milestone" ma:displayName="Milestone" ma:readOnly="false" ma:default="" ma:fieldId="{7473b0e9-bba1-494e-973f-11b3aeff246c}" ma:sspId="e385fb40-52d4-4fae-9c5b-3e8ff8a5878e" ma:termSetId="3c0486b2-1d38-4e9c-9ff7-ed9e068c8a7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f3ae4720aa4110b0794bc7b101c94d" ma:index="8" nillable="true" ma:taxonomy="true" ma:internalName="eff3ae4720aa4110b0794bc7b101c94d" ma:taxonomyFieldName="ER_x0020_Subject" ma:displayName="ER Subject" ma:readOnly="false" ma:default="" ma:fieldId="{eff3ae47-20aa-4110-b079-4bc7b101c94d}" ma:sspId="e385fb40-52d4-4fae-9c5b-3e8ff8a5878e" ma:termSetId="a34cad8d-114c-4c96-822a-681b4d371ff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hidden="true" ma:list="{1ca959f1-40b6-4bb0-9f19-19ea460d71ac}" ma:internalName="TaxCatchAll" ma:showField="CatchAllData" ma:web="2fc62408-1c7e-42a0-8dca-9a01f4a7ab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1ca959f1-40b6-4bb0-9f19-19ea460d71ac}" ma:internalName="TaxCatchAllLabel" ma:readOnly="true" ma:showField="CatchAllDataLabel" ma:web="2fc62408-1c7e-42a0-8dca-9a01f4a7ab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955ea-5047-43c7-b579-bd2839841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ff3ae4720aa4110b0794bc7b101c94d xmlns="2fc62408-1c7e-42a0-8dca-9a01f4a7ab29">
      <Terms xmlns="http://schemas.microsoft.com/office/infopath/2007/PartnerControls"/>
    </eff3ae4720aa4110b0794bc7b101c94d>
    <n473b0e9bba1494e973f11b3aeff246c xmlns="2fc62408-1c7e-42a0-8dca-9a01f4a7ab29">
      <Terms xmlns="http://schemas.microsoft.com/office/infopath/2007/PartnerControls"/>
    </n473b0e9bba1494e973f11b3aeff246c>
    <TaxCatchAll xmlns="230e9df3-be65-4c73-a93b-d1236ebd677e"/>
    <fe47e074c1434d4aadeadff4e1712687 xmlns="2fc62408-1c7e-42a0-8dca-9a01f4a7ab29">
      <Terms xmlns="http://schemas.microsoft.com/office/infopath/2007/PartnerControls"/>
    </fe47e074c1434d4aadeadff4e1712687>
    <_dlc_DocId xmlns="230e9df3-be65-4c73-a93b-d1236ebd677e">HYMPR7J23776-1404227833-12</_dlc_DocId>
    <_dlc_DocIdUrl xmlns="230e9df3-be65-4c73-a93b-d1236ebd677e">
      <Url>https://microsoft.sharepoint.com/teams/EarningsFY19Q2/_layouts/15/DocIdRedir.aspx?ID=HYMPR7J23776-1404227833-12</Url>
      <Description>HYMPR7J23776-1404227833-12</Description>
    </_dlc_DocIdUrl>
  </documentManagement>
</p:properties>
</file>

<file path=customXml/itemProps1.xml><?xml version="1.0" encoding="utf-8"?>
<ds:datastoreItem xmlns:ds="http://schemas.openxmlformats.org/officeDocument/2006/customXml" ds:itemID="{B8EE4373-4753-404E-9111-770FC540F678}"/>
</file>

<file path=customXml/itemProps2.xml><?xml version="1.0" encoding="utf-8"?>
<ds:datastoreItem xmlns:ds="http://schemas.openxmlformats.org/officeDocument/2006/customXml" ds:itemID="{C95459C3-A718-45B1-8D47-8C44B7240D48}"/>
</file>

<file path=customXml/itemProps3.xml><?xml version="1.0" encoding="utf-8"?>
<ds:datastoreItem xmlns:ds="http://schemas.openxmlformats.org/officeDocument/2006/customXml" ds:itemID="{F03C1A37-AF5F-4DB9-8240-2BFAFCF15760}"/>
</file>

<file path=customXml/itemProps4.xml><?xml version="1.0" encoding="utf-8"?>
<ds:datastoreItem xmlns:ds="http://schemas.openxmlformats.org/officeDocument/2006/customXml" ds:itemID="{6AE6B263-2B09-46F7-BA07-B69505F7E8B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2019-01-30T00:35:15Z</dcterms:created>
  <dcterms:modified xsi:type="dcterms:W3CDTF">2019-01-30T00:35:37Z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ejones@microsoft.com</vt:lpwstr>
  </property>
  <property fmtid="{D5CDD505-2E9C-101B-9397-08002B2CF9AE}" pid="5" name="MSIP_Label_f42aa342-8706-4288-bd11-ebb85995028c_SetDate">
    <vt:lpwstr>2019-01-30T00:35:36.8711808Z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435d78d8-2523-400b-b837-c92b4208861e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0x010100F4D9D8898720B247A172FBDBEAF75DC60037DDAB4AAFB06F4FB1AE1433434E4F50</vt:lpwstr>
  </property>
  <property fmtid="{D5CDD505-2E9C-101B-9397-08002B2CF9AE}" pid="12" name="_dlc_DocIdItemGuid">
    <vt:lpwstr>0515edf4-07d4-405b-9ffc-ffd49ff20681</vt:lpwstr>
  </property>
</Properties>
</file>