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EDB1-0C05-4E8B-93F8-373CC12E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A427BC-3D2C-4A5D-A998-9075E71C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0F322-E332-43C4-B066-D1FB39BC3B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D9720-EE5C-419D-B20B-FC23F162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7D1C8-9F5F-4DE9-B914-3F8D06DE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4B22-8AE3-4A97-BC82-768F5A14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41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30D4D-E32A-48C2-8FB2-B5C637B7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7464-252D-492B-AB1C-AA047AF7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9A48-99BA-4850-AEFB-DFB6AC9D5E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30F322-E332-43C4-B066-D1FB39BC3B4B}" type="datetimeFigureOut">
              <a:rPr lang="en-US" smtClean="0"/>
              <a:t>4/23/2019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44CB-F970-46EE-B406-B715B6C8E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FA09-11BA-4C2A-BFBD-5ED4F082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4B22-8AE3-4A97-BC82-768F5A14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341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AE6DA7-633D-4321-9E19-1A8FEDD330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482BBC-BF50-481E-93A7-154FE314FDB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3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9F206C-A44C-4033-8421-B16CFC47C0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3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E2FF70-6B73-4B62-8669-A980A96F8B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623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F9DCA484A3C78246AE023B1B6A1FA381008C149A03C184C64E80EC18F088984E69" ma:contentTypeVersion="22" ma:contentTypeDescription="Document Library with additional metadata fields for Earning Release Process:  Deliverable Type, Milestone, ER Subject" ma:contentTypeScope="" ma:versionID="47f70bab6114eaebf10224bf62bc0698">
  <xsd:schema xmlns:xsd="http://www.w3.org/2001/XMLSchema" xmlns:xs="http://www.w3.org/2001/XMLSchema" xmlns:p="http://schemas.microsoft.com/office/2006/metadata/properties" xmlns:ns3="230e9df3-be65-4c73-a93b-d1236ebd677e" xmlns:ns4="8814160a-c532-4d90-9a3b-0b33ec86359c" targetNamespace="http://schemas.microsoft.com/office/2006/metadata/properties" ma:root="true" ma:fieldsID="0bd3c9355d103a39fffbea543f393551" ns3:_="" ns4:_="">
    <xsd:import namespace="230e9df3-be65-4c73-a93b-d1236ebd677e"/>
    <xsd:import namespace="8814160a-c532-4d90-9a3b-0b33ec86359c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4:k606f3bf666947c6a4f1898169ba22f2" minOccurs="0"/>
                <xsd:element ref="ns4:hf4fcd1a36d349cc80e08561c2a2f7e4" minOccurs="0"/>
                <xsd:element ref="ns4:e8fc39cd1a8c45cfb5a8ce5798ed3d2a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14160a-c532-4d90-9a3b-0b33ec86359c" elementFormDefault="qualified">
    <xsd:import namespace="http://schemas.microsoft.com/office/2006/documentManagement/types"/>
    <xsd:import namespace="http://schemas.microsoft.com/office/infopath/2007/PartnerControls"/>
    <xsd:element name="k606f3bf666947c6a4f1898169ba22f2" ma:index="8" nillable="true" ma:taxonomy="true" ma:internalName="k606f3bf666947c6a4f1898169ba22f2" ma:taxonomyFieldName="Deliverable_x0020_Type" ma:displayName="Deliverable Type" ma:readOnly="false" ma:default="" ma:fieldId="{4606f3bf-6669-47c6-a4f1-898169ba22f2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f4fcd1a36d349cc80e08561c2a2f7e4" ma:index="9" nillable="true" ma:taxonomy="true" ma:internalName="hf4fcd1a36d349cc80e08561c2a2f7e4" ma:taxonomyFieldName="Milestone" ma:displayName="Milestone" ma:readOnly="false" ma:default="" ma:fieldId="{1f4fcd1a-36d3-49cc-80e0-8561c2a2f7e4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8fc39cd1a8c45cfb5a8ce5798ed3d2a" ma:index="10" nillable="true" ma:taxonomy="true" ma:internalName="e8fc39cd1a8c45cfb5a8ce5798ed3d2a" ma:taxonomyFieldName="ER_x0020_Subject" ma:displayName="ER Subject" ma:readOnly="false" ma:default="" ma:fieldId="{e8fc39cd-1a8c-45cf-b5a8-ce5798ed3d2a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7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8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606f3bf666947c6a4f1898169ba22f2 xmlns="8814160a-c532-4d90-9a3b-0b33ec86359c">
      <Terms xmlns="http://schemas.microsoft.com/office/infopath/2007/PartnerControls"/>
    </k606f3bf666947c6a4f1898169ba22f2>
    <hf4fcd1a36d349cc80e08561c2a2f7e4 xmlns="8814160a-c532-4d90-9a3b-0b33ec86359c">
      <Terms xmlns="http://schemas.microsoft.com/office/infopath/2007/PartnerControls"/>
    </hf4fcd1a36d349cc80e08561c2a2f7e4>
    <e8fc39cd1a8c45cfb5a8ce5798ed3d2a xmlns="8814160a-c532-4d90-9a3b-0b33ec86359c">
      <Terms xmlns="http://schemas.microsoft.com/office/infopath/2007/PartnerControls"/>
    </e8fc39cd1a8c45cfb5a8ce5798ed3d2a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FFAA825-BC2C-4C73-9667-1A00F579AE5E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010EC6A-BF28-460F-963A-2857B73D0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8814160a-c532-4d90-9a3b-0b33ec8635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E87A8DB-4328-43DE-BB4A-09636D6342E9}">
  <ds:schemaRefs>
    <ds:schemaRef ds:uri="8814160a-c532-4d90-9a3b-0b33ec86359c"/>
    <ds:schemaRef ds:uri="http://purl.org/dc/terms/"/>
    <ds:schemaRef ds:uri="http://schemas.microsoft.com/office/2006/metadata/properties"/>
    <ds:schemaRef ds:uri="http://schemas.microsoft.com/office/2006/documentManagement/types"/>
    <ds:schemaRef ds:uri="230e9df3-be65-4c73-a93b-d1236ebd677e"/>
    <ds:schemaRef ds:uri="http://purl.org/dc/elements/1.1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FA35E4B9-4C3A-4F76-9EA2-A5672F7CA5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2019-04-22T18:03:05Z</dcterms:created>
  <dcterms:modified xsi:type="dcterms:W3CDTF">2019-04-23T19:26:10Z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ejones@microsoft.com</vt:lpwstr>
  </property>
  <property fmtid="{D5CDD505-2E9C-101B-9397-08002B2CF9AE}" pid="5" name="MSIP_Label_f42aa342-8706-4288-bd11-ebb85995028c_SetDate">
    <vt:lpwstr>2019-04-22T18:03:50.2666327Z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9d995a7e-be1b-487b-a8a9-7048f9ca2d33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0x010100F9DCA484A3C78246AE023B1B6A1FA381008C149A03C184C64E80EC18F088984E69</vt:lpwstr>
  </property>
</Properties>
</file>