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5"/>
  </p:sldMasterIdLst>
  <p:sldIdLst>
    <p:sldId id="256" r:id="rId6"/>
    <p:sldId id="257" r:id="rId7"/>
    <p:sldId id="258" r:id="rId8"/>
    <p:sldId id="259" r:id="rId9"/>
  </p:sldIdLst>
  <p:sldSz cx="12436475" cy="6994525"/>
  <p:notesSz cx="7010400" cy="9296400"/>
  <p:defaultTextStyle>
    <a:defPPr>
      <a:defRPr lang="en-US"/>
    </a:defPPr>
    <a:lvl1pPr marL="0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1pPr>
    <a:lvl2pPr marL="466344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2pPr>
    <a:lvl3pPr marL="932688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3pPr>
    <a:lvl4pPr marL="1399032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4pPr>
    <a:lvl5pPr marL="1865376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5pPr>
    <a:lvl6pPr marL="2331720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6pPr>
    <a:lvl7pPr marL="2798064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7pPr>
    <a:lvl8pPr marL="3264408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8pPr>
    <a:lvl9pPr marL="3730752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84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10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82460-AD17-49CF-9594-07B40E2D8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195DDE-B565-4A2D-869A-4E37F0C9E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78A9F-9705-4BA8-92F4-97ECDEA24998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6CDC82-883C-44C8-857E-6259585D7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B93778-6C29-401B-989D-BCB5146BA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A94A0-29D8-48A0-B720-39A8996FD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777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30AF76-B27F-4F46-A7DA-8ECBBF57B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008" y="372394"/>
            <a:ext cx="10726460" cy="13519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1856F7-C966-49C5-A121-256D14EF11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5008" y="1861968"/>
            <a:ext cx="10726460" cy="4437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3A6E2E-9B83-4A24-BBA8-FE1646C6EF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55008" y="6482889"/>
            <a:ext cx="2798207" cy="3723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A78A9F-9705-4BA8-92F4-97ECDEA24998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C623A3-D644-4CE7-AEF2-97583EE427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19583" y="6482889"/>
            <a:ext cx="4197310" cy="3723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11697B-382D-44D4-A94A-EEF481BB67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83260" y="6482889"/>
            <a:ext cx="2798207" cy="3723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4A94A0-29D8-48A0-B720-39A8996FD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935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32597" rtl="0" eaLnBrk="1" latinLnBrk="0" hangingPunct="1">
        <a:lnSpc>
          <a:spcPct val="90000"/>
        </a:lnSpc>
        <a:spcBef>
          <a:spcPct val="0"/>
        </a:spcBef>
        <a:buNone/>
        <a:defRPr sz="448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3149" indent="-233149" algn="l" defTabSz="932597" rtl="0" eaLnBrk="1" latinLnBrk="0" hangingPunct="1">
        <a:lnSpc>
          <a:spcPct val="90000"/>
        </a:lnSpc>
        <a:spcBef>
          <a:spcPts val="1020"/>
        </a:spcBef>
        <a:buFont typeface="Arial" panose="020B0604020202020204" pitchFamily="34" charset="0"/>
        <a:buChar char="•"/>
        <a:defRPr sz="2856" kern="1200">
          <a:solidFill>
            <a:schemeClr val="tx1"/>
          </a:solidFill>
          <a:latin typeface="+mn-lt"/>
          <a:ea typeface="+mn-ea"/>
          <a:cs typeface="+mn-cs"/>
        </a:defRPr>
      </a:lvl1pPr>
      <a:lvl2pPr marL="699447" indent="-233149" algn="l" defTabSz="932597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2448" kern="1200">
          <a:solidFill>
            <a:schemeClr val="tx1"/>
          </a:solidFill>
          <a:latin typeface="+mn-lt"/>
          <a:ea typeface="+mn-ea"/>
          <a:cs typeface="+mn-cs"/>
        </a:defRPr>
      </a:lvl2pPr>
      <a:lvl3pPr marL="1165746" indent="-233149" algn="l" defTabSz="932597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3pPr>
      <a:lvl4pPr marL="1632044" indent="-233149" algn="l" defTabSz="932597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1836" kern="1200">
          <a:solidFill>
            <a:schemeClr val="tx1"/>
          </a:solidFill>
          <a:latin typeface="+mn-lt"/>
          <a:ea typeface="+mn-ea"/>
          <a:cs typeface="+mn-cs"/>
        </a:defRPr>
      </a:lvl4pPr>
      <a:lvl5pPr marL="2098342" indent="-233149" algn="l" defTabSz="932597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1836" kern="1200">
          <a:solidFill>
            <a:schemeClr val="tx1"/>
          </a:solidFill>
          <a:latin typeface="+mn-lt"/>
          <a:ea typeface="+mn-ea"/>
          <a:cs typeface="+mn-cs"/>
        </a:defRPr>
      </a:lvl5pPr>
      <a:lvl6pPr marL="2564641" indent="-233149" algn="l" defTabSz="932597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1836" kern="1200">
          <a:solidFill>
            <a:schemeClr val="tx1"/>
          </a:solidFill>
          <a:latin typeface="+mn-lt"/>
          <a:ea typeface="+mn-ea"/>
          <a:cs typeface="+mn-cs"/>
        </a:defRPr>
      </a:lvl6pPr>
      <a:lvl7pPr marL="3030939" indent="-233149" algn="l" defTabSz="932597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1836" kern="1200">
          <a:solidFill>
            <a:schemeClr val="tx1"/>
          </a:solidFill>
          <a:latin typeface="+mn-lt"/>
          <a:ea typeface="+mn-ea"/>
          <a:cs typeface="+mn-cs"/>
        </a:defRPr>
      </a:lvl7pPr>
      <a:lvl8pPr marL="3497237" indent="-233149" algn="l" defTabSz="932597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1836" kern="1200">
          <a:solidFill>
            <a:schemeClr val="tx1"/>
          </a:solidFill>
          <a:latin typeface="+mn-lt"/>
          <a:ea typeface="+mn-ea"/>
          <a:cs typeface="+mn-cs"/>
        </a:defRPr>
      </a:lvl8pPr>
      <a:lvl9pPr marL="3963535" indent="-233149" algn="l" defTabSz="932597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183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597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1pPr>
      <a:lvl2pPr marL="466298" algn="l" defTabSz="932597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2pPr>
      <a:lvl3pPr marL="932597" algn="l" defTabSz="932597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3pPr>
      <a:lvl4pPr marL="1398895" algn="l" defTabSz="932597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4pPr>
      <a:lvl5pPr marL="1865193" algn="l" defTabSz="932597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5pPr>
      <a:lvl6pPr marL="2331491" algn="l" defTabSz="932597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6pPr>
      <a:lvl7pPr marL="2797790" algn="l" defTabSz="932597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7pPr>
      <a:lvl8pPr marL="3264088" algn="l" defTabSz="932597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8pPr>
      <a:lvl9pPr marL="3730386" algn="l" defTabSz="932597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F7013CE-D5FC-4954-9519-C9CC63502D8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36475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629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AF66E57-18F0-45C8-BB93-10DDAE5658C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36475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19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4B72B80-5759-4CD1-86CF-69AC63F02C3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36475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455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5B2C5B9-2CFD-4B23-A4EF-F03AA22CFBA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36475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3470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ER Document Library" ma:contentTypeID="0x010100830DCA10F2FBA946926396D2B42873AA005524B2B711452D4087A8BB88598D5570" ma:contentTypeVersion="23" ma:contentTypeDescription="Document Library with additional metadata fields for Earning Release Process:  Deliverable Type, Milestone, ER Subject" ma:contentTypeScope="" ma:versionID="f30d94c7ad349ed3b30a606f24cc62e0">
  <xsd:schema xmlns:xsd="http://www.w3.org/2001/XMLSchema" xmlns:xs="http://www.w3.org/2001/XMLSchema" xmlns:p="http://schemas.microsoft.com/office/2006/metadata/properties" xmlns:ns3="230e9df3-be65-4c73-a93b-d1236ebd677e" xmlns:ns4="44f1aed0-70d6-405d-8436-7736201e702d" targetNamespace="http://schemas.microsoft.com/office/2006/metadata/properties" ma:root="true" ma:fieldsID="d6d9407a79a71c1cb8b9e9f4830020be" ns3:_="" ns4:_="">
    <xsd:import namespace="230e9df3-be65-4c73-a93b-d1236ebd677e"/>
    <xsd:import namespace="44f1aed0-70d6-405d-8436-7736201e702d"/>
    <xsd:element name="properties">
      <xsd:complexType>
        <xsd:sequence>
          <xsd:element name="documentManagement">
            <xsd:complexType>
              <xsd:all>
                <xsd:element ref="ns3:_dlc_DocId" minOccurs="0"/>
                <xsd:element ref="ns3:_dlc_DocIdUrl" minOccurs="0"/>
                <xsd:element ref="ns3:_dlc_DocIdPersistId" minOccurs="0"/>
                <xsd:element ref="ns4:oe16ebb091d8443c82040a83fa09d8d4" minOccurs="0"/>
                <xsd:element ref="ns3:TaxCatchAll" minOccurs="0"/>
                <xsd:element ref="ns4:bf7cadaaa3be4d9687f9af7ee18b4d84" minOccurs="0"/>
                <xsd:element ref="ns4:ddd1f29e93bf4ec8a47918c200eb9a17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_dlc_DocId" ma:index="5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6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7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TaxCatchAll" ma:index="9" nillable="true" ma:displayName="Taxonomy Catch All Column" ma:hidden="true" ma:list="{72393545-e9d6-431a-aca4-641479b1910b}" ma:internalName="TaxCatchAll" ma:showField="CatchAllData" ma:web="3073b2d6-d8d3-4135-aea4-22c9aff9de2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f1aed0-70d6-405d-8436-7736201e702d" elementFormDefault="qualified">
    <xsd:import namespace="http://schemas.microsoft.com/office/2006/documentManagement/types"/>
    <xsd:import namespace="http://schemas.microsoft.com/office/infopath/2007/PartnerControls"/>
    <xsd:element name="oe16ebb091d8443c82040a83fa09d8d4" ma:index="8" nillable="true" ma:taxonomy="true" ma:internalName="oe16ebb091d8443c82040a83fa09d8d4" ma:taxonomyFieldName="Deliverable_x0020_Type" ma:displayName="Deliverable Type" ma:readOnly="false" ma:default="" ma:fieldId="{8e16ebb0-91d8-443c-8204-0a83fa09d8d4}" ma:sspId="e385fb40-52d4-4fae-9c5b-3e8ff8a5878e" ma:termSetId="524642e2-c492-4981-b7fc-6754e44a84d4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bf7cadaaa3be4d9687f9af7ee18b4d84" ma:index="10" nillable="true" ma:taxonomy="true" ma:internalName="bf7cadaaa3be4d9687f9af7ee18b4d84" ma:taxonomyFieldName="Milestone" ma:displayName="Milestone" ma:readOnly="false" ma:default="" ma:fieldId="{bf7cadaa-a3be-4d96-87f9-af7ee18b4d84}" ma:sspId="e385fb40-52d4-4fae-9c5b-3e8ff8a5878e" ma:termSetId="3c0486b2-1d38-4e9c-9ff7-ed9e068c8a7f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ddd1f29e93bf4ec8a47918c200eb9a17" ma:index="11" nillable="true" ma:taxonomy="true" ma:internalName="ddd1f29e93bf4ec8a47918c200eb9a17" ma:taxonomyFieldName="ER_x0020_Subject" ma:displayName="ER Subject" ma:readOnly="false" ma:default="" ma:fieldId="{ddd1f29e-93bf-4ec8-a479-18c200eb9a17}" ma:sspId="e385fb40-52d4-4fae-9c5b-3e8ff8a5878e" ma:termSetId="a34cad8d-114c-4c96-822a-681b4d371ffd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ediaServiceMetadata" ma:index="1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3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f7cadaaa3be4d9687f9af7ee18b4d84 xmlns="44f1aed0-70d6-405d-8436-7736201e702d">
      <Terms xmlns="http://schemas.microsoft.com/office/infopath/2007/PartnerControls"/>
    </bf7cadaaa3be4d9687f9af7ee18b4d84>
    <ddd1f29e93bf4ec8a47918c200eb9a17 xmlns="44f1aed0-70d6-405d-8436-7736201e702d">
      <Terms xmlns="http://schemas.microsoft.com/office/infopath/2007/PartnerControls"/>
    </ddd1f29e93bf4ec8a47918c200eb9a17>
    <oe16ebb091d8443c82040a83fa09d8d4 xmlns="44f1aed0-70d6-405d-8436-7736201e702d">
      <Terms xmlns="http://schemas.microsoft.com/office/infopath/2007/PartnerControls"/>
    </oe16ebb091d8443c82040a83fa09d8d4>
    <TaxCatchAll xmlns="230e9df3-be65-4c73-a93b-d1236ebd677e"/>
  </documentManagement>
</p:propertie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4FADEB6-3924-4563-950B-3C1B723CB62A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4C9B9DC4-F758-4BAA-8F01-31AFE4AB0BE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30e9df3-be65-4c73-a93b-d1236ebd677e"/>
    <ds:schemaRef ds:uri="44f1aed0-70d6-405d-8436-7736201e702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90988CE-48A1-42D2-989F-74F26FA0DC77}">
  <ds:schemaRefs>
    <ds:schemaRef ds:uri="http://purl.org/dc/elements/1.1/"/>
    <ds:schemaRef ds:uri="http://schemas.microsoft.com/office/2006/metadata/properties"/>
    <ds:schemaRef ds:uri="44f1aed0-70d6-405d-8436-7736201e702d"/>
    <ds:schemaRef ds:uri="230e9df3-be65-4c73-a93b-d1236ebd677e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4.xml><?xml version="1.0" encoding="utf-8"?>
<ds:datastoreItem xmlns:ds="http://schemas.openxmlformats.org/officeDocument/2006/customXml" ds:itemID="{A8B5C449-DF2F-416D-AFCB-9C8C57EEF58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Custom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2019-07-15T22:49:50Z</dcterms:created>
  <dcterms:modified xsi:type="dcterms:W3CDTF">2019-07-17T23:17:10Z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ejones@microsoft.com</vt:lpwstr>
  </property>
  <property fmtid="{D5CDD505-2E9C-101B-9397-08002B2CF9AE}" pid="5" name="MSIP_Label_f42aa342-8706-4288-bd11-ebb85995028c_SetDate">
    <vt:lpwstr>2019-07-15T22:50:14.6267019Z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c3891048-abe7-4298-9483-2aeb8042baee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  <property fmtid="{D5CDD505-2E9C-101B-9397-08002B2CF9AE}" pid="11" name="ContentTypeId">
    <vt:lpwstr>0x010100830DCA10F2FBA946926396D2B42873AA005524B2B711452D4087A8BB88598D5570</vt:lpwstr>
  </property>
</Properties>
</file>