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0ABF-EFD4-4386-9A32-F536F25F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BAFCC5-0C6C-4CFC-8602-72D2AF2D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5B532-8F0A-4BFC-9486-7A904C1E392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74BF5-2A93-452A-BFFD-CCCF4F93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07552-D083-4549-8A02-AAA06F44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9542A-53D8-41BC-AB5A-BE506E717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1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D670B-91A0-42E4-93DD-72DAF4803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274A4-D60E-4F16-A4B7-71B9EF05C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C1772-57B6-4FBE-A170-AE98055D4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5B532-8F0A-4BFC-9486-7A904C1E3921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DBA2-0CA3-4C8F-89DF-2AE0DF040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4512-949B-42CE-92B9-611D3B71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9542A-53D8-41BC-AB5A-BE506E717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7189C4-2A9A-4CAC-852C-4D9AAB3267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30D90-03CF-466E-8DE2-9E06C5A068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2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66183-744E-4F2E-B305-2163018844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7DDDB-027E-4B8D-AE3F-EE59DEE2BE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10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E11380F1B48CDC47B27726BF19104E1800D291323DC6CBFA45AE5229D3A6DB76E3" ma:contentTypeVersion="23" ma:contentTypeDescription="Document Library with additional metadata fields for Earning Release Process:  Deliverable Type, Milestone, ER Subject" ma:contentTypeScope="" ma:versionID="71c16efa498a89c76955988f37b5ee53">
  <xsd:schema xmlns:xsd="http://www.w3.org/2001/XMLSchema" xmlns:xs="http://www.w3.org/2001/XMLSchema" xmlns:p="http://schemas.microsoft.com/office/2006/metadata/properties" xmlns:ns3="230e9df3-be65-4c73-a93b-d1236ebd677e" xmlns:ns4="b6a2b773-f492-4d14-8d19-c44dd93f12ca" xmlns:ns5="cfd06ba6-7ac3-4ca2-a238-9d4d5159d115" targetNamespace="http://schemas.microsoft.com/office/2006/metadata/properties" ma:root="true" ma:fieldsID="94f96b5f0994e02ff6b5d92cf836ad9f" ns3:_="" ns4:_="" ns5:_="">
    <xsd:import namespace="230e9df3-be65-4c73-a93b-d1236ebd677e"/>
    <xsd:import namespace="b6a2b773-f492-4d14-8d19-c44dd93f12ca"/>
    <xsd:import namespace="cfd06ba6-7ac3-4ca2-a238-9d4d5159d115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4:TaxCatchAll" minOccurs="0"/>
                <xsd:element ref="ns5:b66a39a266d44164bf5958c87b311d09" minOccurs="0"/>
                <xsd:element ref="ns5:f8bcb1bc9ac44700bb354debec9d556d" minOccurs="0"/>
                <xsd:element ref="ns5:je4d462a96d748eb962e069f6bfd1f91" minOccurs="0"/>
                <xsd:element ref="ns5:MediaServiceMetadata" minOccurs="0"/>
                <xsd:element ref="ns5:MediaServiceFastMetadata" minOccurs="0"/>
                <xsd:element ref="ns5:MediaServiceAutoKeyPoints" minOccurs="0"/>
                <xsd:element ref="ns5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2b773-f492-4d14-8d19-c44dd93f12ca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60423ecb-ab9c-4d2b-a2e6-b0df8346d48c}" ma:internalName="TaxCatchAll" ma:showField="CatchAllData" ma:web="b6a2b773-f492-4d14-8d19-c44dd93f12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06ba6-7ac3-4ca2-a238-9d4d5159d115" elementFormDefault="qualified">
    <xsd:import namespace="http://schemas.microsoft.com/office/2006/documentManagement/types"/>
    <xsd:import namespace="http://schemas.microsoft.com/office/infopath/2007/PartnerControls"/>
    <xsd:element name="b66a39a266d44164bf5958c87b311d09" ma:index="9" nillable="true" ma:taxonomy="true" ma:internalName="b66a39a266d44164bf5958c87b311d09" ma:taxonomyFieldName="Deliverable_x0020_Type" ma:displayName="Deliverable Type" ma:readOnly="false" ma:default="" ma:fieldId="{b66a39a2-66d4-4164-bf59-58c87b311d09}" ma:sspId="e385fb40-52d4-4fae-9c5b-3e8ff8a5878e" ma:termSetId="524642e2-c492-4981-b7fc-6754e44a84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8bcb1bc9ac44700bb354debec9d556d" ma:index="10" nillable="true" ma:taxonomy="true" ma:internalName="f8bcb1bc9ac44700bb354debec9d556d" ma:taxonomyFieldName="Milestone" ma:displayName="Milestone" ma:readOnly="false" ma:default="" ma:fieldId="{f8bcb1bc-9ac4-4700-bb35-4debec9d556d}" ma:sspId="e385fb40-52d4-4fae-9c5b-3e8ff8a5878e" ma:termSetId="3c0486b2-1d38-4e9c-9ff7-ed9e068c8a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e4d462a96d748eb962e069f6bfd1f91" ma:index="11" nillable="true" ma:taxonomy="true" ma:internalName="je4d462a96d748eb962e069f6bfd1f91" ma:taxonomyFieldName="ER_x0020_Subject" ma:displayName="ER Subject" ma:readOnly="false" ma:default="" ma:fieldId="{3e4d462a-96d7-48eb-962e-069f6bfd1f91}" ma:sspId="e385fb40-52d4-4fae-9c5b-3e8ff8a5878e" ma:termSetId="a34cad8d-114c-4c96-822a-681b4d371f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e4d462a96d748eb962e069f6bfd1f91 xmlns="cfd06ba6-7ac3-4ca2-a238-9d4d5159d115">
      <Terms xmlns="http://schemas.microsoft.com/office/infopath/2007/PartnerControls"/>
    </je4d462a96d748eb962e069f6bfd1f91>
    <TaxCatchAll xmlns="b6a2b773-f492-4d14-8d19-c44dd93f12ca"/>
    <f8bcb1bc9ac44700bb354debec9d556d xmlns="cfd06ba6-7ac3-4ca2-a238-9d4d5159d115">
      <Terms xmlns="http://schemas.microsoft.com/office/infopath/2007/PartnerControls"/>
    </f8bcb1bc9ac44700bb354debec9d556d>
    <b66a39a266d44164bf5958c87b311d09 xmlns="cfd06ba6-7ac3-4ca2-a238-9d4d5159d115">
      <Terms xmlns="http://schemas.microsoft.com/office/infopath/2007/PartnerControls"/>
    </b66a39a266d44164bf5958c87b311d09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D6C53B-800E-4F3A-9A13-DDA956BB97F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CD96B595-F5BC-46B2-94D4-9D5A8F73B6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b6a2b773-f492-4d14-8d19-c44dd93f12ca"/>
    <ds:schemaRef ds:uri="cfd06ba6-7ac3-4ca2-a238-9d4d5159d1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A53A38-8FBB-46B4-B3F2-E56DDE123497}">
  <ds:schemaRefs>
    <ds:schemaRef ds:uri="cfd06ba6-7ac3-4ca2-a238-9d4d5159d115"/>
    <ds:schemaRef ds:uri="http://purl.org/dc/dcmitype/"/>
    <ds:schemaRef ds:uri="b6a2b773-f492-4d14-8d19-c44dd93f12ca"/>
    <ds:schemaRef ds:uri="http://schemas.microsoft.com/office/2006/documentManagement/types"/>
    <ds:schemaRef ds:uri="http://www.w3.org/XML/1998/namespace"/>
    <ds:schemaRef ds:uri="230e9df3-be65-4c73-a93b-d1236ebd677e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A3F240FE-1ADB-451D-B543-B5FA35488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2019-10-22T22:40:38Z</dcterms:created>
  <dcterms:modified xsi:type="dcterms:W3CDTF">2019-10-22T23:24:12Z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kylewitt@microsoft.com</vt:lpwstr>
  </property>
  <property fmtid="{D5CDD505-2E9C-101B-9397-08002B2CF9AE}" pid="5" name="MSIP_Label_f42aa342-8706-4288-bd11-ebb85995028c_SetDate">
    <vt:lpwstr>2019-10-22T22:41:01.4842643Z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c52afe5a-2372-4699-9479-0c61f97ee276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0x010100E11380F1B48CDC47B27726BF19104E1800D291323DC6CBFA45AE5229D3A6DB76E3</vt:lpwstr>
  </property>
</Properties>
</file>