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0BBCC-8ECA-4900-A81E-4EB8323FAA06}" v="2" dt="2020-01-29T20:06:4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392A-B19B-41BB-A42A-5F51149C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FFDE-9985-4584-8B4E-EEDD2B91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A0E5-03B6-4955-9A99-C31F7E016B8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92CD3-ED5F-42B7-9362-EED65A69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164C4-C019-49FB-9080-2C5FCB1F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E660-9A2E-4454-A74F-2BB782E4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07977-5CBC-4A64-B690-E7456A66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4E925-FADF-49EA-862C-8CB9832E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F446-A515-4A5C-9EFE-EC3EE617C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6A0E5-03B6-4955-9A99-C31F7E016B8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EF1B-624F-4931-B834-1E4CA2982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65E6-B191-4158-AEE9-6636FEFFA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E660-9A2E-4454-A74F-2BB782E4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27CA8-0C77-4609-B0C0-CF074B9309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479D0-B1EA-4643-930D-805761768B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5BA2C-000C-4901-8BA8-2EA9EFF743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1EEFA-B33E-4C93-98F1-81AD00145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4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AF6D0284352C3C4BB326AF50B3933F0F002DCE7529D6E1C54E994EA53020627684" ma:contentTypeVersion="19" ma:contentTypeDescription="Document Library with additional metadata fields for Earning Release Process:  Deliverable Type, Milestone, ER Subject" ma:contentTypeScope="" ma:versionID="17f68ad23ddcc270fd64fa1e8150af8d">
  <xsd:schema xmlns:xsd="http://www.w3.org/2001/XMLSchema" xmlns:xs="http://www.w3.org/2001/XMLSchema" xmlns:p="http://schemas.microsoft.com/office/2006/metadata/properties" xmlns:ns3="230e9df3-be65-4c73-a93b-d1236ebd677e" xmlns:ns4="60e270f5-885c-4984-977e-a8c7807c4ac1" targetNamespace="http://schemas.microsoft.com/office/2006/metadata/properties" ma:root="true" ma:fieldsID="4e8cc800de87bccb330663a677c8f596" ns3:_="" ns4:_="">
    <xsd:import namespace="230e9df3-be65-4c73-a93b-d1236ebd677e"/>
    <xsd:import namespace="60e270f5-885c-4984-977e-a8c7807c4ac1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TaxCatchAll" minOccurs="0"/>
                <xsd:element ref="ns4:ncc4845e147e459aa51a58be73e80b18" minOccurs="0"/>
                <xsd:element ref="ns4:c4d1187a8a404e0f826324d6722ae49a" minOccurs="0"/>
                <xsd:element ref="ns4:lcbe1f37b999480e98960ed4aa3024d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8" nillable="true" ma:displayName="Taxonomy Catch All Column" ma:hidden="true" ma:list="{1fc8fec0-5a71-424e-aa65-1c3140663cf2}" ma:internalName="TaxCatchAll" ma:showField="CatchAllData" ma:web="26cb04d2-1640-4c8d-9924-e459f78e56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270f5-885c-4984-977e-a8c7807c4ac1" elementFormDefault="qualified">
    <xsd:import namespace="http://schemas.microsoft.com/office/2006/documentManagement/types"/>
    <xsd:import namespace="http://schemas.microsoft.com/office/infopath/2007/PartnerControls"/>
    <xsd:element name="ncc4845e147e459aa51a58be73e80b18" ma:index="9" nillable="true" ma:taxonomy="true" ma:internalName="ncc4845e147e459aa51a58be73e80b18" ma:taxonomyFieldName="Deliverable_x0020_Type" ma:displayName="Deliverable Type" ma:readOnly="false" ma:default="" ma:fieldId="{7cc4845e-147e-459a-a51a-58be73e80b18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4d1187a8a404e0f826324d6722ae49a" ma:index="10" nillable="true" ma:taxonomy="true" ma:internalName="c4d1187a8a404e0f826324d6722ae49a" ma:taxonomyFieldName="Milestone" ma:displayName="Milestone" ma:readOnly="false" ma:default="" ma:fieldId="{c4d1187a-8a40-4e0f-8263-24d6722ae49a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be1f37b999480e98960ed4aa3024da" ma:index="11" nillable="true" ma:taxonomy="true" ma:internalName="lcbe1f37b999480e98960ed4aa3024da" ma:taxonomyFieldName="ER_x0020_Subject" ma:displayName="ER Subject" ma:readOnly="false" ma:default="" ma:fieldId="{5cbe1f37-b999-480e-9896-0ed4aa3024da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4d1187a8a404e0f826324d6722ae49a xmlns="60e270f5-885c-4984-977e-a8c7807c4ac1">
      <Terms xmlns="http://schemas.microsoft.com/office/infopath/2007/PartnerControls"/>
    </c4d1187a8a404e0f826324d6722ae49a>
    <ncc4845e147e459aa51a58be73e80b18 xmlns="60e270f5-885c-4984-977e-a8c7807c4ac1">
      <Terms xmlns="http://schemas.microsoft.com/office/infopath/2007/PartnerControls"/>
    </ncc4845e147e459aa51a58be73e80b18>
    <lcbe1f37b999480e98960ed4aa3024da xmlns="60e270f5-885c-4984-977e-a8c7807c4ac1">
      <Terms xmlns="http://schemas.microsoft.com/office/infopath/2007/PartnerControls"/>
    </lcbe1f37b999480e98960ed4aa3024da>
    <TaxCatchAll xmlns="230e9df3-be65-4c73-a93b-d1236ebd677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F8C56D-C602-4198-94CC-A27A870722E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5E70DF9-9ED0-4FD4-95D6-CB3573EB0D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60e270f5-885c-4984-977e-a8c7807c4a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957853-ED67-483C-933E-B551D7F4BEDA}">
  <ds:schemaRefs>
    <ds:schemaRef ds:uri="http://schemas.microsoft.com/office/2006/documentManagement/types"/>
    <ds:schemaRef ds:uri="http://purl.org/dc/dcmitype/"/>
    <ds:schemaRef ds:uri="http://purl.org/dc/terms/"/>
    <ds:schemaRef ds:uri="60e270f5-885c-4984-977e-a8c7807c4ac1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E9171FEE-F17F-4034-BE08-EE73D18793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2020-01-29T20:01:16Z</dcterms:created>
  <dcterms:modified xsi:type="dcterms:W3CDTF">2020-01-29T20:06:50Z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kegooden@microsoft.com</vt:lpwstr>
  </property>
  <property fmtid="{D5CDD505-2E9C-101B-9397-08002B2CF9AE}" pid="5" name="MSIP_Label_f42aa342-8706-4288-bd11-ebb85995028c_SetDate">
    <vt:lpwstr>2020-01-29T20:02:15.7993895Z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1581c934-1e76-4d2c-9e31-e0dec88aaac2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0x010100AF6D0284352C3C4BB326AF50B3933F0F002DCE7529D6E1C54E994EA53020627684</vt:lpwstr>
  </property>
</Properties>
</file>