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0972F7-8D7D-4DE7-8F52-43066D656F93}" v="4" dt="2020-04-29T00:34:25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A4C4-D2F6-4720-9339-1B8651D4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BD74F-2843-4AD7-894E-0F62F91F3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C8BEF-2F2E-451A-880B-E2E84D1F2E2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7769E-2603-4F89-80EA-27E37D63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EFEF1-C487-4BC5-AA69-C7B71C6A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D0F25-87F3-46D4-8A64-0C9FA6A6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32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91564-92A0-4E1A-B77F-50805F18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95694-6F38-4492-8DD7-1157F0A62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C402B-89E2-4B46-BAE6-AAEC08C9A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C8BEF-2F2E-451A-880B-E2E84D1F2E2F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7E662-ED52-456B-A626-DCE58C406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D286C-EB50-4DF3-B5CD-79217D316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D0F25-87F3-46D4-8A64-0C9FA6A6B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9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79E5CA-897E-4C44-8FEA-365A8B67EA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7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3735D0-5396-4917-9CFD-221D69BB19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5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BC2B4A-6186-4543-BD45-08CCB6ABEF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29DE18-DACE-4661-A925-56B9854A1F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37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7945b8476e447a4805b41c38d2090c9 xmlns="29d3975f-1184-4401-9c62-ef0ac0990354">
      <Terms xmlns="http://schemas.microsoft.com/office/infopath/2007/PartnerControls"/>
    </p7945b8476e447a4805b41c38d2090c9>
    <k43c619d51084d2d91d8a479ad6a2344 xmlns="29d3975f-1184-4401-9c62-ef0ac0990354">
      <Terms xmlns="http://schemas.microsoft.com/office/infopath/2007/PartnerControls"/>
    </k43c619d51084d2d91d8a479ad6a2344>
    <a032d4797848460385a1d40b26694223 xmlns="29d3975f-1184-4401-9c62-ef0ac0990354">
      <Terms xmlns="http://schemas.microsoft.com/office/infopath/2007/PartnerControls"/>
    </a032d4797848460385a1d40b26694223>
    <TaxCatchAll xmlns="230e9df3-be65-4c73-a93b-d1236ebd677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ER Document Library" ma:contentTypeID="0x010100286EDDA33116C444ABF1BE3B03C06B77005A0AA18C23F268449D7DFC07B3053F0C" ma:contentTypeVersion="31" ma:contentTypeDescription="Document Library with additional metadata fields for Earning Release Process:  Deliverable Type, Milestone, ER Subject" ma:contentTypeScope="" ma:versionID="780b63e8f423a06b5d5e2f13d2b8b9d4">
  <xsd:schema xmlns:xsd="http://www.w3.org/2001/XMLSchema" xmlns:xs="http://www.w3.org/2001/XMLSchema" xmlns:p="http://schemas.microsoft.com/office/2006/metadata/properties" xmlns:ns3="230e9df3-be65-4c73-a93b-d1236ebd677e" xmlns:ns4="29d3975f-1184-4401-9c62-ef0ac0990354" targetNamespace="http://schemas.microsoft.com/office/2006/metadata/properties" ma:root="true" ma:fieldsID="14cb066596cc84e8a3a7eda4fc0178c4" ns3:_="" ns4:_="">
    <xsd:import namespace="230e9df3-be65-4c73-a93b-d1236ebd677e"/>
    <xsd:import namespace="29d3975f-1184-4401-9c62-ef0ac0990354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TaxCatchAll" minOccurs="0"/>
                <xsd:element ref="ns4:p7945b8476e447a4805b41c38d2090c9" minOccurs="0"/>
                <xsd:element ref="ns4:a032d4797848460385a1d40b26694223" minOccurs="0"/>
                <xsd:element ref="ns4:k43c619d51084d2d91d8a479ad6a2344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8" nillable="true" ma:displayName="Taxonomy Catch All Column" ma:hidden="true" ma:list="{3ca50ef9-c7b2-4192-937d-29a3caca42cb}" ma:internalName="TaxCatchAll" ma:showField="CatchAllData" ma:web="d304ec09-2f63-4089-aa85-52cf1befb1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3975f-1184-4401-9c62-ef0ac0990354" elementFormDefault="qualified">
    <xsd:import namespace="http://schemas.microsoft.com/office/2006/documentManagement/types"/>
    <xsd:import namespace="http://schemas.microsoft.com/office/infopath/2007/PartnerControls"/>
    <xsd:element name="p7945b8476e447a4805b41c38d2090c9" ma:index="9" nillable="true" ma:taxonomy="true" ma:internalName="p7945b8476e447a4805b41c38d2090c9" ma:taxonomyFieldName="Deliverable_x0020_Type" ma:displayName="Deliverable Type" ma:readOnly="false" ma:default="" ma:fieldId="{97945b84-76e4-47a4-805b-41c38d2090c9}" ma:sspId="e385fb40-52d4-4fae-9c5b-3e8ff8a5878e" ma:termSetId="524642e2-c492-4981-b7fc-6754e44a84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032d4797848460385a1d40b26694223" ma:index="10" nillable="true" ma:taxonomy="true" ma:internalName="a032d4797848460385a1d40b26694223" ma:taxonomyFieldName="Milestone" ma:displayName="Milestone" ma:readOnly="false" ma:default="" ma:fieldId="{a032d479-7848-4603-85a1-d40b26694223}" ma:sspId="e385fb40-52d4-4fae-9c5b-3e8ff8a5878e" ma:termSetId="3c0486b2-1d38-4e9c-9ff7-ed9e068c8a7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43c619d51084d2d91d8a479ad6a2344" ma:index="11" nillable="true" ma:taxonomy="true" ma:internalName="k43c619d51084d2d91d8a479ad6a2344" ma:taxonomyFieldName="ER_x0020_Subject" ma:displayName="ER Subject" ma:readOnly="false" ma:default="" ma:fieldId="{443c619d-5108-4d2d-91d8-a479ad6a2344}" ma:sspId="e385fb40-52d4-4fae-9c5b-3e8ff8a5878e" ma:termSetId="a34cad8d-114c-4c96-822a-681b4d371f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Metadata" ma:index="1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21A596-6F25-4557-A92E-186B7B984CFC}">
  <ds:schemaRefs>
    <ds:schemaRef ds:uri="http://schemas.microsoft.com/office/2006/documentManagement/types"/>
    <ds:schemaRef ds:uri="29d3975f-1184-4401-9c62-ef0ac0990354"/>
    <ds:schemaRef ds:uri="http://purl.org/dc/elements/1.1/"/>
    <ds:schemaRef ds:uri="http://schemas.openxmlformats.org/package/2006/metadata/core-properties"/>
    <ds:schemaRef ds:uri="http://www.w3.org/XML/1998/namespace"/>
    <ds:schemaRef ds:uri="230e9df3-be65-4c73-a93b-d1236ebd677e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62E76BD-29E8-4893-830D-2F3F79D54B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9df3-be65-4c73-a93b-d1236ebd677e"/>
    <ds:schemaRef ds:uri="29d3975f-1184-4401-9c62-ef0ac09903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A12154-F57E-46F2-8C4C-97F9077D9CC8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06FCB72-1FFD-4E79-B66B-AD81AAF1EE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2020-04-29T00:25:36Z</dcterms:created>
  <dcterms:modified xsi:type="dcterms:W3CDTF">2020-04-29T00:34:28Z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kegooden@microsoft.com</vt:lpwstr>
  </property>
  <property fmtid="{D5CDD505-2E9C-101B-9397-08002B2CF9AE}" pid="5" name="MSIP_Label_f42aa342-8706-4288-bd11-ebb85995028c_SetDate">
    <vt:lpwstr>2020-04-29T00:26:10.9613679Z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daf05788-e09b-4975-b398-fdef5bfb424e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0x010100286EDDA33116C444ABF1BE3B03C06B77005A0AA18C23F268449D7DFC07B3053F0C</vt:lpwstr>
  </property>
</Properties>
</file>