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436475" cy="6994525"/>
  <p:notesSz cx="7010400" cy="94488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F7A862-31C3-476A-849D-F1843B2F3AC4}" v="2" dt="2020-07-21T21:46:08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4C80-ACF3-4766-B5D4-3E4D28138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6845F-C4A0-469F-9868-8AAFDEC8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D4FA-E77B-4FC1-9DCD-0207E2158DE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5E238-8645-49DA-B310-EF90CDF4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9F2E1-99F1-4219-9090-C42507FA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5C6EA-29F7-498E-99B1-4976E3D7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34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ADD1A-DDB9-4B9E-B769-0C73FBF7C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182FD-290C-4322-87D9-F32293AA9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9C54C-A743-4AAD-8954-A06EB7917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D4FA-E77B-4FC1-9DCD-0207E2158DEC}" type="datetimeFigureOut">
              <a:rPr lang="en-US" smtClean="0"/>
              <a:t>7/21/2020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EE85-C01D-4B9A-A43C-A43FA8615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EF51-6459-47B8-80A5-04B5CD3D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5C6EA-29F7-498E-99B1-4976E3D79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8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CF3E6-9172-454A-BE6E-52F554D92C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7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11E73-C0DF-4076-A219-1D9B8B3957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5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E624C-D50F-44A2-B350-8B35BB1C2A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2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0C8842-6B53-4B5F-B063-D2ED78B795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9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7EBB4-C734-4AA4-8222-B2106A1DDB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2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1E17D2-2F6F-47CB-B403-9F699EA604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0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9068847A36D4E98C06071F25BEE09" ma:contentTypeVersion="19" ma:contentTypeDescription="Create a new document." ma:contentTypeScope="" ma:versionID="c3ef3cde67236ef507ae52956a6c526f">
  <xsd:schema xmlns:xsd="http://www.w3.org/2001/XMLSchema" xmlns:xs="http://www.w3.org/2001/XMLSchema" xmlns:p="http://schemas.microsoft.com/office/2006/metadata/properties" xmlns:ns1="http://schemas.microsoft.com/sharepoint/v3" xmlns:ns2="08901086-875f-4d26-9516-1e38fd01d4c0" xmlns:ns3="218cbc83-24d7-43ed-afce-15b9e680d992" xmlns:ns4="230e9df3-be65-4c73-a93b-d1236ebd677e" targetNamespace="http://schemas.microsoft.com/office/2006/metadata/properties" ma:root="true" ma:fieldsID="8aa14d027de73580974ea3452b4cb9b7" ns1:_="" ns2:_="" ns3:_="" ns4:_="">
    <xsd:import namespace="http://schemas.microsoft.com/sharepoint/v3"/>
    <xsd:import namespace="08901086-875f-4d26-9516-1e38fd01d4c0"/>
    <xsd:import namespace="218cbc83-24d7-43ed-afce-15b9e680d99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4:_dlc_DocId" minOccurs="0"/>
                <xsd:element ref="ns4:_dlc_DocIdUrl" minOccurs="0"/>
                <xsd:element ref="ns4:_dlc_DocIdPersistId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01086-875f-4d26-9516-1e38fd01d4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bc83-24d7-43ed-afce-15b9e680d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218cbc83-24d7-43ed-afce-15b9e680d992" xsi:nil="true"/>
    <_dlc_DocId xmlns="230e9df3-be65-4c73-a93b-d1236ebd677e">MSFT-1341618704-5991</_dlc_DocId>
    <_dlc_DocIdUrl xmlns="230e9df3-be65-4c73-a93b-d1236ebd677e">
      <Url>https://microsoft.sharepoint.com/teams/ir/_layouts/15/DocIdRedir.aspx?ID=MSFT-1341618704-5991</Url>
      <Description>MSFT-1341618704-5991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408EF381-FEF1-4841-98EF-2320B69C5C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8901086-875f-4d26-9516-1e38fd01d4c0"/>
    <ds:schemaRef ds:uri="218cbc83-24d7-43ed-afce-15b9e680d992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6C6824-08C9-4DCE-A8DE-137B0C17FFBF}">
  <ds:schemaRefs>
    <ds:schemaRef ds:uri="http://purl.org/dc/elements/1.1/"/>
    <ds:schemaRef ds:uri="http://schemas.microsoft.com/office/2006/metadata/properties"/>
    <ds:schemaRef ds:uri="218cbc83-24d7-43ed-afce-15b9e680d992"/>
    <ds:schemaRef ds:uri="http://schemas.microsoft.com/sharepoint/v3"/>
    <ds:schemaRef ds:uri="08901086-875f-4d26-9516-1e38fd01d4c0"/>
    <ds:schemaRef ds:uri="http://purl.org/dc/terms/"/>
    <ds:schemaRef ds:uri="http://schemas.microsoft.com/office/2006/documentManagement/types"/>
    <ds:schemaRef ds:uri="230e9df3-be65-4c73-a93b-d1236ebd677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9658B7-6473-41FB-B8A4-21A48884914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F1177D6-AD5B-4B0B-A108-6BD594DF8FA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2020-07-21T21:35:07Z</dcterms:created>
  <dcterms:modified xsi:type="dcterms:W3CDTF">2020-07-21T21:46:09Z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2020-07-21T21:36:41Z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6f1492d9-7b4f-4e8b-aece-ddaf20f9d444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0x0101007879068847A36D4E98C06071F25BEE09</vt:lpwstr>
  </property>
  <property fmtid="{D5CDD505-2E9C-101B-9397-08002B2CF9AE}" pid="10" name="_dlc_DocIdItemGuid">
    <vt:lpwstr>39a91f2a-153e-4ace-bb0e-eaf90dd33679</vt:lpwstr>
  </property>
</Properties>
</file>