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5F52F-4670-4616-9429-FA471AEE69AD}" v="2" dt="2021-01-25T20:57:31.099"/>
    <p1510:client id="{EE5E3233-BAF2-43CC-9013-4EF085A17D26}" v="6" dt="2021-01-25T20:36:02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D501-C237-40A1-83E1-E9A959E8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DD44C-F6F9-42C8-B1DD-5CE02BC2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77A-1803-45F1-9A20-82C2A4D5C1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D8C35-EAE9-43AC-902C-C4D10AF4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C669B-12DC-4884-99B9-498FA3EA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A25C-2B71-4348-9021-8D3345AF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38C5E-13AC-49EB-8469-ABC09669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9BD4E-549A-4C0B-8C5C-359B8033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4C79-405D-48E1-91C1-D7CE9F0D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277A-1803-45F1-9A20-82C2A4D5C1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2877-4BAA-4B7D-BE27-CE930331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F67B-1141-4BD1-A9A9-B62E76FF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A25C-2B71-4348-9021-8D3345AF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D1D3A-FC94-4875-AFD3-27BE73DFC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2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2F5A82-8F29-48D0-BCAB-5E9E406E8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65366-3EC2-4920-843D-E152C86F06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EDA81-0AD9-46A0-87E8-4465924F8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0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19" ma:contentTypeDescription="Create a new document." ma:contentTypeScope="" ma:versionID="c3ef3cde67236ef507ae52956a6c526f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8aa14d027de73580974ea3452b4cb9b7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18cbc83-24d7-43ed-afce-15b9e680d992" xsi:nil="true"/>
    <_dlc_DocId xmlns="230e9df3-be65-4c73-a93b-d1236ebd677e">MSFT-1341618704-6282</_dlc_DocId>
    <_dlc_DocIdUrl xmlns="230e9df3-be65-4c73-a93b-d1236ebd677e">
      <Url>https://microsoft.sharepoint.com/teams/ir/_layouts/15/DocIdRedir.aspx?ID=MSFT-1341618704-6282</Url>
      <Description>MSFT-1341618704-6282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C13E9C2-98C1-4B9A-BE19-E5F53E7EE1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901086-875f-4d26-9516-1e38fd01d4c0"/>
    <ds:schemaRef ds:uri="218cbc83-24d7-43ed-afce-15b9e680d99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198BB8-E2FC-44E1-B546-9AA828110475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218cbc83-24d7-43ed-afce-15b9e680d99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08901086-875f-4d26-9516-1e38fd01d4c0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C846DCC-67E7-4B31-AC65-8709F5D9238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F17E129-60E8-473E-BC9E-37F116060484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2021-01-25T20:36:00Z</dcterms:created>
  <dcterms:modified xsi:type="dcterms:W3CDTF">2021-01-25T20:57:31Z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  <property fmtid="{D5CDD505-2E9C-101B-9397-08002B2CF9AE}" pid="3" name="_dlc_DocIdItemGuid">
    <vt:lpwstr>d2a40bc7-5022-48d7-a32e-fccddf456794</vt:lpwstr>
  </property>
</Properties>
</file>