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7F355-3E3B-43AF-ABA9-D823DD0E7D52}" v="6" dt="2021-04-27T05:04:55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5" y="3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9EB56-1244-4BED-A575-4F0A3E53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CD7F9-A0D2-42FF-9FB1-850DF878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2F2BF-2B27-4D90-958D-4B2521F3F2E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647C07-483E-4F12-BCFA-CD6BB002F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5DC08-94E7-4360-B350-B48E085C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4EAD3-3286-4CDE-9998-B451AFB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69F60-234B-47E9-8C83-CB7D56519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A911D-025D-48CF-8C8F-E9F7B52DB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A970E-62B1-4C7E-88F9-A3B39BEDF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2F2BF-2B27-4D90-958D-4B2521F3F2E6}" type="datetimeFigureOut">
              <a:rPr lang="en-US" smtClean="0"/>
              <a:t>4/27/2021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3D4AB-8349-48C9-9AB1-54718F879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A5BBD-6019-4CDE-A64C-078D60686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4EAD3-3286-4CDE-9998-B451AFBD1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F289E2-CA31-4129-843A-B2DFA86CDB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21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DEA8-6FB8-44F9-8D33-19960C49422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C542F4-1B63-4BA6-A3D4-B42EBE7B5E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17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4B26A3-F937-43DC-8330-F8CF85D24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2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79068847A36D4E98C06071F25BEE09" ma:contentTypeVersion="19" ma:contentTypeDescription="Create a new document." ma:contentTypeScope="" ma:versionID="c3ef3cde67236ef507ae52956a6c526f">
  <xsd:schema xmlns:xsd="http://www.w3.org/2001/XMLSchema" xmlns:xs="http://www.w3.org/2001/XMLSchema" xmlns:p="http://schemas.microsoft.com/office/2006/metadata/properties" xmlns:ns1="http://schemas.microsoft.com/sharepoint/v3" xmlns:ns2="08901086-875f-4d26-9516-1e38fd01d4c0" xmlns:ns3="218cbc83-24d7-43ed-afce-15b9e680d992" xmlns:ns4="230e9df3-be65-4c73-a93b-d1236ebd677e" targetNamespace="http://schemas.microsoft.com/office/2006/metadata/properties" ma:root="true" ma:fieldsID="8aa14d027de73580974ea3452b4cb9b7" ns1:_="" ns2:_="" ns3:_="" ns4:_="">
    <xsd:import namespace="http://schemas.microsoft.com/sharepoint/v3"/>
    <xsd:import namespace="08901086-875f-4d26-9516-1e38fd01d4c0"/>
    <xsd:import namespace="218cbc83-24d7-43ed-afce-15b9e680d992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4:_dlc_DocId" minOccurs="0"/>
                <xsd:element ref="ns4:_dlc_DocIdUrl" minOccurs="0"/>
                <xsd:element ref="ns4:_dlc_DocIdPersistId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01086-875f-4d26-9516-1e38fd01d4c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8cbc83-24d7-43ed-afce-15b9e680d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218cbc83-24d7-43ed-afce-15b9e680d992" xsi:nil="true"/>
    <_dlc_DocId xmlns="230e9df3-be65-4c73-a93b-d1236ebd677e">MSFT-1341618704-6429</_dlc_DocId>
    <_dlc_DocIdUrl xmlns="230e9df3-be65-4c73-a93b-d1236ebd677e">
      <Url>https://microsoft.sharepoint.com/teams/ir/_layouts/15/DocIdRedir.aspx?ID=MSFT-1341618704-6429</Url>
      <Description>MSFT-1341618704-6429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5926824-A343-44A1-9436-01A0382CB77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8901086-875f-4d26-9516-1e38fd01d4c0"/>
    <ds:schemaRef ds:uri="218cbc83-24d7-43ed-afce-15b9e680d992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DA2BD1-744B-4B90-A571-1DAE9E5FCE1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18cbc83-24d7-43ed-afce-15b9e680d992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1615FDE-3A52-4FFD-890A-096B0CA88D8F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9C3076BF-2E30-4647-BE51-6EF2B95C859C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2021-04-27T05:04:53Z</dcterms:created>
  <dcterms:modified xsi:type="dcterms:W3CDTF">2021-04-27T14:23:21Z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0x0101007879068847A36D4E98C06071F25BEE09</vt:lpwstr>
  </property>
  <property fmtid="{D5CDD505-2E9C-101B-9397-08002B2CF9AE}" pid="3" name="_dlc_DocIdItemGuid">
    <vt:lpwstr>7419ef7b-f0d0-40cd-8682-d49f06a126d5</vt:lpwstr>
  </property>
</Properties>
</file>