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5"/>
  </p:sldMasterIdLst>
  <p:sldIdLst>
    <p:sldId id="256" r:id="rId6"/>
    <p:sldId id="257" r:id="rId7"/>
    <p:sldId id="258" r:id="rId8"/>
    <p:sldId id="259" r:id="rId9"/>
  </p:sldIdLst>
  <p:sldSz cx="12436475" cy="6994525"/>
  <p:notesSz cx="7315200" cy="96012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6200DC-8F61-40F0-957F-D7FF66EFB622}" v="6" dt="2021-07-26T20:01:21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2414D-1A6D-469F-9324-A36CBC4E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816E4A-5870-43C0-ACB0-021F06E0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25BF-2F9D-4A2B-BA5D-21FE183F19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80C5B0-318E-4E20-91CC-F2AB9B8DE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3A652-2689-4F94-A8C2-DBE72D62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8B4A4-ECD4-4ABC-8F88-FB643425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3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3DF8FD-AFD7-4EBF-9690-8623C421A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08" y="372394"/>
            <a:ext cx="10726460" cy="1351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8C6AB-19BF-4F63-ABB0-1E3D77814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008" y="1861968"/>
            <a:ext cx="10726460" cy="443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A0C15-3595-405D-A75E-F740D3246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5008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C25BF-2F9D-4A2B-BA5D-21FE183F190F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BF46B-CA3A-4F03-AE2F-D7249CFA5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9583" y="6482889"/>
            <a:ext cx="4197310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202F1-9C5C-4B7B-843C-8AB45A197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3260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8B4A4-ECD4-4ABC-8F88-FB643425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5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32597" rtl="0" eaLnBrk="1" latinLnBrk="0" hangingPunct="1">
        <a:lnSpc>
          <a:spcPct val="90000"/>
        </a:lnSpc>
        <a:spcBef>
          <a:spcPct val="0"/>
        </a:spcBef>
        <a:buNone/>
        <a:defRPr sz="44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149" indent="-233149" algn="l" defTabSz="932597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69944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165746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632044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2098342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564641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30939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723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3535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97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5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93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491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79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386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859858-35D1-4EC0-983C-05BE6C0E8D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B7E92D-D94E-4820-8470-98DE591726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EA0C23-AC16-4AC1-B214-8B96FBC0B3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27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DD01DD-3FE5-48EF-AE51-3D4CFC7B03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03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3333EEDCDC4D41B2A31B76D847724B" ma:contentTypeVersion="7" ma:contentTypeDescription="Create a new document." ma:contentTypeScope="" ma:versionID="ae0be5f14397a00405469308e61ea535">
  <xsd:schema xmlns:xsd="http://www.w3.org/2001/XMLSchema" xmlns:xs="http://www.w3.org/2001/XMLSchema" xmlns:p="http://schemas.microsoft.com/office/2006/metadata/properties" xmlns:ns2="230e9df3-be65-4c73-a93b-d1236ebd677e" xmlns:ns3="a2a52ff0-08f7-4ab1-83c0-198882f71a2a" targetNamespace="http://schemas.microsoft.com/office/2006/metadata/properties" ma:root="true" ma:fieldsID="b95c68e6e317d5dde2e63d68be92283d" ns2:_="" ns3:_="">
    <xsd:import namespace="230e9df3-be65-4c73-a93b-d1236ebd677e"/>
    <xsd:import namespace="a2a52ff0-08f7-4ab1-83c0-198882f71a2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_dlc_DocId" ma:index="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4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a52ff0-08f7-4ab1-83c0-198882f71a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30e9df3-be65-4c73-a93b-d1236ebd677e">ZUS2WTZAMFXE-434341310-10</_dlc_DocId>
    <_dlc_DocIdUrl xmlns="230e9df3-be65-4c73-a93b-d1236ebd677e">
      <Url>https://microsoft.sharepoint.com/teams/EarningsFY21Q4/_layouts/15/DocIdRedir.aspx?ID=ZUS2WTZAMFXE-434341310-10</Url>
      <Description>ZUS2WTZAMFXE-434341310-10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98B850-D63A-4856-8034-D813B64FE2F2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DFFE69C6-09AA-4A1A-AAC1-4339AF0B40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e9df3-be65-4c73-a93b-d1236ebd677e"/>
    <ds:schemaRef ds:uri="a2a52ff0-08f7-4ab1-83c0-198882f71a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4511BB-61CB-48EF-88BE-D609C24983DF}">
  <ds:schemaRefs>
    <ds:schemaRef ds:uri="http://schemas.microsoft.com/office/2006/metadata/properties"/>
    <ds:schemaRef ds:uri="http://schemas.microsoft.com/office/infopath/2007/PartnerControls"/>
    <ds:schemaRef ds:uri="230e9df3-be65-4c73-a93b-d1236ebd677e"/>
  </ds:schemaRefs>
</ds:datastoreItem>
</file>

<file path=customXml/itemProps4.xml><?xml version="1.0" encoding="utf-8"?>
<ds:datastoreItem xmlns:ds="http://schemas.openxmlformats.org/officeDocument/2006/customXml" ds:itemID="{0A5357B5-6917-4144-BFC8-A31F79F1FF2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2021-07-26T20:01:19Z</dcterms:created>
  <dcterms:modified xsi:type="dcterms:W3CDTF">2021-07-26T20:05:53Z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0x010100FB3333EEDCDC4D41B2A31B76D847724B</vt:lpwstr>
  </property>
  <property fmtid="{D5CDD505-2E9C-101B-9397-08002B2CF9AE}" pid="3" name="_dlc_DocIdItemGuid">
    <vt:lpwstr>1eb0e7d9-feb4-4d55-9ba5-3ba301b1808f</vt:lpwstr>
  </property>
</Properties>
</file>