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6C877-C02B-4D50-A051-ABE2F24CDE1E}" v="6" dt="2021-10-25T21:35:03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openxmlformats.org/officeDocument/2006/relationships/customXml" Target="../customXml/item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03B-FDFF-4BC5-84BC-FA276ACAD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3194-B1D3-44B0-9CF3-26D7BDF4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C409-14E4-4A43-A287-510372E3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D8F9-C1E9-47A4-B04D-80AC307E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96BA-AABD-4C41-BD2C-4CFD89E9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44D1-FBE8-4C25-B291-F27DFBCE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006C3-6C1D-4715-8B6A-FF9A6A177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06CD-6D1D-4D71-8796-17823701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AD99B-0D43-44F7-8FAA-B7EA2B2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719D-98AA-4202-A424-4532D20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FBDD-7DC0-4FDB-94F2-68E85EF44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BFF89-4D5A-4E7D-AF8F-271E0747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F9E-7189-4DD6-B624-615E2DA2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304F-D7BF-4E0F-8C36-BDD13D0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79F3-1E3E-4182-8FA5-3B8415B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063A-1850-46D9-928A-A9AB76F9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11E2-73E7-4F07-AFB4-83BF8A7D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5780-AB5C-4C37-AC27-C1581A66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50A0-CBA8-429A-845F-BCFB611F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6A04-0326-4C17-803E-A0CF7916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5424-23D9-4A0F-A852-B49DCF62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0B30F-63E6-469B-A419-BCF68DC9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3E66-FE49-4111-A816-C31FB194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04A2-BA98-4325-8FEE-0127ABFF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6A24-51E6-45FE-9C65-8362846A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224E-9B25-4A2F-AD13-22D2DADA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BCD8-E22F-4D07-A72A-71BC6E51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2398-7A2B-477D-9654-EF751CB1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8E2F1-7F83-482F-B088-ECE702CA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4FEE-2734-44AE-BF25-EA4B0CBC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E72C-5633-4AAE-95F9-657EDD03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AD9A-A38A-4FA4-8568-A6DA20CF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631A-219D-480F-B133-251641E9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4C701-8F1A-4AA0-A9C4-FD231E43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703AC-DE3C-4DDC-AF07-8ADCC8AB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0ABEA-57C5-4DD2-80E6-EF393D0F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BC76-432C-47E5-9DB9-88F0AD8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34786-3046-486B-A979-253B840D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D21DC-8D74-4C03-B020-8AEEDC2F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7F25-6EC4-45BA-9E94-2EFCF74F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032E8-866E-4FEB-9069-8E9EFF6F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46B0-4288-4FEC-84E2-2F83C8B9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38CA1-1D96-4C03-9252-A210C500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3013A-25AE-4CA0-8EA8-5ECAD079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A6972-CBD8-47DF-8825-405C0403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48EBB-4A51-480D-92C1-865323BB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3033-7077-4BEE-85B0-9D318713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70AC-50A9-4B00-80D7-CA48469C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F01B5-C1E9-4AC7-BDD5-7D3E2F670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7582-73C8-4611-94F6-25F2810D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80E2-84BC-4470-BF8F-37E3DB1D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86439-D010-4D7E-A7D7-30E1B2EB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CE70-9E78-4E50-A7B2-32690F20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19FE8-FB07-414C-ACF0-C71701572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12DE3-C05D-474F-A40A-77D7AD07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EDF1-A3DA-4F64-8D98-8155876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42C7A-C374-4BA6-9DBC-8547BA49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1B008-DAF1-4C24-B9FF-9902269E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26427-89E5-4F4D-94DC-76DE64FB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3231A-32D6-47C5-B7ED-660F5C0C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8925-301F-4390-A65A-A7F558E37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9A80-1C38-4AA9-8F09-1392C89EA8A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9952-1E6F-4289-9021-C93365B6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D1F9-63B5-47F3-AEC6-B4ED36FAC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EAAB-C960-458A-82E8-4D6A606B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9DDE3-62A7-4E12-8D93-74DEBA45B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5" b="7871"/>
          <a:stretch/>
        </p:blipFill>
        <p:spPr>
          <a:xfrm>
            <a:off x="-6266" y="-57150"/>
            <a:ext cx="1228349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91E96-4B64-45CD-8DB8-6EF6A529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6" b="8148"/>
          <a:stretch/>
        </p:blipFill>
        <p:spPr>
          <a:xfrm>
            <a:off x="-47783" y="20344"/>
            <a:ext cx="12239783" cy="68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3A29C-C958-4B02-A087-0CA90A34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3" b="8055"/>
          <a:stretch/>
        </p:blipFill>
        <p:spPr>
          <a:xfrm>
            <a:off x="-34235" y="12818"/>
            <a:ext cx="12226235" cy="6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7D4D7-17F5-4417-B439-FAAAC3F7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0" b="7593"/>
          <a:stretch/>
        </p:blipFill>
        <p:spPr>
          <a:xfrm>
            <a:off x="-61553" y="0"/>
            <a:ext cx="12258769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CC34524C0544C8F0B86A652435053" ma:contentTypeVersion="7" ma:contentTypeDescription="Create a new document." ma:contentTypeScope="" ma:versionID="4c5bfec8f6a73d8fa5dbc4c1f426053c">
  <xsd:schema xmlns:xsd="http://www.w3.org/2001/XMLSchema" xmlns:xs="http://www.w3.org/2001/XMLSchema" xmlns:p="http://schemas.microsoft.com/office/2006/metadata/properties" xmlns:ns2="230e9df3-be65-4c73-a93b-d1236ebd677e" xmlns:ns3="c752ddb5-27ba-44ca-963b-4ad8d7cc0845" targetNamespace="http://schemas.microsoft.com/office/2006/metadata/properties" ma:root="true" ma:fieldsID="a15626f22d3adebeb42cd7624452b165" ns2:_="" ns3:_="">
    <xsd:import namespace="230e9df3-be65-4c73-a93b-d1236ebd677e"/>
    <xsd:import namespace="c752ddb5-27ba-44ca-963b-4ad8d7cc084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2ddb5-27ba-44ca-963b-4ad8d7cc0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STKED3HFRZNH-509809380-10</_dlc_DocId>
    <_dlc_DocIdUrl xmlns="230e9df3-be65-4c73-a93b-d1236ebd677e">
      <Url>https://microsoft.sharepoint.com/teams/EarningsFY22Q1/_layouts/15/DocIdRedir.aspx?ID=STKED3HFRZNH-509809380-10</Url>
      <Description>STKED3HFRZNH-509809380-10</Description>
    </_dlc_DocIdUrl>
    <MediaServiceKeyPoints xmlns="c752ddb5-27ba-44ca-963b-4ad8d7cc0845" xsi:nil="true"/>
  </documentManagement>
</p:properties>
</file>

<file path=customXml/itemProps1.xml><?xml version="1.0" encoding="utf-8"?>
<ds:datastoreItem xmlns:ds="http://schemas.openxmlformats.org/officeDocument/2006/customXml" ds:itemID="{71602FAE-12F5-4871-874F-57EE59E42C0F}"/>
</file>

<file path=customXml/itemProps2.xml><?xml version="1.0" encoding="utf-8"?>
<ds:datastoreItem xmlns:ds="http://schemas.openxmlformats.org/officeDocument/2006/customXml" ds:itemID="{CE2F3AAD-E569-4716-94AB-9AB9B07C1FE2}"/>
</file>

<file path=customXml/itemProps3.xml><?xml version="1.0" encoding="utf-8"?>
<ds:datastoreItem xmlns:ds="http://schemas.openxmlformats.org/officeDocument/2006/customXml" ds:itemID="{4ED5D4DE-1CDF-4F96-97B5-39150C477040}"/>
</file>

<file path=customXml/itemProps4.xml><?xml version="1.0" encoding="utf-8"?>
<ds:datastoreItem xmlns:ds="http://schemas.openxmlformats.org/officeDocument/2006/customXml" ds:itemID="{C2D48B08-9705-4EEC-AE61-952E4E1F7C72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2021-10-25T21:35:03Z</dcterms:created>
  <dcterms:modified xsi:type="dcterms:W3CDTF">2021-10-25T21:35:23Z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0x01010056ECC34524C0544C8F0B86A652435053</vt:lpwstr>
  </property>
  <property fmtid="{D5CDD505-2E9C-101B-9397-08002B2CF9AE}" pid="3" name="_SharedFileIndex">
    <vt:lpwstr/>
  </property>
  <property fmtid="{D5CDD505-2E9C-101B-9397-08002B2CF9AE}" pid="4" name="_SourceUrl">
    <vt:lpwstr/>
  </property>
  <property fmtid="{D5CDD505-2E9C-101B-9397-08002B2CF9AE}" pid="5" name="ComplianceAssetId">
    <vt:lpwstr/>
  </property>
  <property fmtid="{D5CDD505-2E9C-101B-9397-08002B2CF9AE}" pid="6" name="_dlc_DocIdItemGuid">
    <vt:lpwstr>e4794046-eabf-4423-bb31-2e2e2b63a06d</vt:lpwstr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