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BCE56-2EF1-4B85-8730-F707FC4E09EC}" v="6" dt="2022-01-25T02:17:03.314"/>
    <p1510:client id="{331F757C-A2F3-444C-952E-AA4AB438D496}" v="2" dt="2022-01-25T06:20:19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B2F8-CEBD-467C-85B5-B694C662D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0DBFD-2DBE-4C97-8828-2736D886A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6B6-E365-4BF8-AF6E-3DCCB3CA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8A04-A5A9-4394-AE34-E8D01B54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8D3FD-96B0-4350-909C-9B263C20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CCC8-A1DB-44B4-BFB7-6D6FDEF1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50267-3149-4CE5-9605-5EF52F1D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70D0-22C9-48E7-9CF6-2CB66641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D89C-3C3E-44F3-9C12-EE2E044E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634F-2C35-4FDF-B8DA-4B719AEE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21C5-17C0-4418-81B8-4ADB975E1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1B6A0-8469-471A-9EB4-C4ADBC75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E462-0264-4538-85EA-0F3BDE37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2C560-9721-4944-95AB-7C40B46E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AD1B-F091-4088-802B-D14BE93C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182F-0B1E-4CD8-85BE-1C2B0740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1FA5-5AB4-4240-9584-30A89883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8E55-BE76-4810-8D16-9CFDC3DC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2155-407A-4C8F-B4AA-1F0B931C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B361-E635-42AB-A920-8779E132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8A6-8027-49B5-8296-070C385C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E10B-9200-406D-A089-035701E4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EE54-B1C8-4CC7-A6E6-CEBB8114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F94E-2131-41AA-A074-A12DBE80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8D1D-A183-4137-94CF-7AFAFDD6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26D7-3103-4E59-8478-C17FEEA8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96BE-CCC4-47D6-9BEA-50783772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30E56-7884-474B-8C2D-8BEAD225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61E9C-9280-42F4-BFDB-533AD10B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F0451-F4A0-4037-A19B-6B029496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F384E-D653-42B5-9AB4-929EFB9C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6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D3F-E13E-4349-999B-D06A453D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0F72-E7A5-47C4-A9FB-42F9F32C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52CF-E12F-4020-A7C6-073B8702D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CB634-22F9-45BD-927E-955B33F7E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2555D-234F-4C41-A688-0E6C741F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2BED8-79CD-46A7-B6EE-F70F510C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97F6E-58C9-4B3A-9D86-AF3A2B44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96EDB-2543-4E85-B0D7-66E0343E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7985-B8F7-4C9D-9765-104E69A9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708CC-2652-4895-A93D-ECB6FC5E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7B25A-7868-4286-92DC-3B887919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E82D7-5C88-4800-BBD9-3800CE48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D052B-24BA-457D-A4A3-7FA4E515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0AEE1-DB5A-4211-9F18-A00FE482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39AB3-F86F-4C37-BBCB-E3C53163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1F6D-6C4A-4839-A233-92DA5734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D54F-9861-45EC-B1A4-83ADE5FE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C4C2-C577-4572-8EE9-3EA480F4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7F79-D354-48E5-A687-0623AA6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BEECE-F52B-4B8B-8832-58AB4241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712A-6C47-4AD0-B2B3-61F2BD60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3023-F744-4CE0-B25C-35B5FA2A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23117-E4CE-4D7B-97C1-94655B5ED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844A-1326-4AAE-B7EC-1F1B64FF9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4DF67-2CFB-4ECE-B2E3-B31074DF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66ECA-69AB-418A-825E-D47CC41F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18D05-F0F9-4F85-ABD6-2DD4AF0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73A62-494C-4F8A-A220-AC1DAF74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5346-81BE-42A8-B6AC-4C7FFC28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9536-3115-4B3A-B7CC-53A41644E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3D27-7CA8-4FCB-846B-BDEF01448D7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0AB3D-D245-4EA9-A3F4-1C20CFF7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49D7-143E-41E8-A381-C7F2FA124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E928-9779-4C0F-8320-74048AE1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C37FC5-D034-41EC-B637-5895633D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491-172E-4B90-86EA-4FA81E61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A17E9-A1CD-4B5A-8515-53E72256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6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9A241-FE71-40A7-BF81-269E1C1A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9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PTHV7RAZ4ZCM-377558194-11</_dlc_DocId>
    <_dlc_DocIdUrl xmlns="230e9df3-be65-4c73-a93b-d1236ebd677e">
      <Url>https://microsoft.sharepoint.com/teams/EarningsFY22Q2/_layouts/15/DocIdRedir.aspx?ID=PTHV7RAZ4ZCM-377558194-11</Url>
      <Description>PTHV7RAZ4ZCM-377558194-11</Description>
    </_dlc_DocIdUrl>
    <MediaServiceKeyPoints xmlns="41ff5777-d67b-43f1-8fce-68e16a808c5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9407CC3B6C944A53065CE4FF640AE" ma:contentTypeVersion="7" ma:contentTypeDescription="Create a new document." ma:contentTypeScope="" ma:versionID="216cd4886c143e715625ab338701408a">
  <xsd:schema xmlns:xsd="http://www.w3.org/2001/XMLSchema" xmlns:xs="http://www.w3.org/2001/XMLSchema" xmlns:p="http://schemas.microsoft.com/office/2006/metadata/properties" xmlns:ns2="230e9df3-be65-4c73-a93b-d1236ebd677e" xmlns:ns3="41ff5777-d67b-43f1-8fce-68e16a808c5a" targetNamespace="http://schemas.microsoft.com/office/2006/metadata/properties" ma:root="true" ma:fieldsID="f65adfd00cd2bc91d746371090b76034" ns2:_="" ns3:_="">
    <xsd:import namespace="230e9df3-be65-4c73-a93b-d1236ebd677e"/>
    <xsd:import namespace="41ff5777-d67b-43f1-8fce-68e16a808c5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ff5777-d67b-43f1-8fce-68e16a808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8278A93-24BE-4962-A7B2-14E8F9361B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DA3831-43F2-4784-9BAE-4B03C6003D73}">
  <ds:schemaRefs>
    <ds:schemaRef ds:uri="http://purl.org/dc/dcmitype/"/>
    <ds:schemaRef ds:uri="http://purl.org/dc/elements/1.1/"/>
    <ds:schemaRef ds:uri="http://schemas.openxmlformats.org/package/2006/metadata/core-properties"/>
    <ds:schemaRef ds:uri="41ff5777-d67b-43f1-8fce-68e16a808c5a"/>
    <ds:schemaRef ds:uri="http://www.w3.org/XML/1998/namespace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E8860A0-10A6-4E99-92AB-F8044D44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41ff5777-d67b-43f1-8fce-68e16a808c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B925E3A-BE40-46DA-BF60-2D0BDC4B6D50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2022-01-25T02:17:03Z</dcterms:created>
  <dcterms:modified xsi:type="dcterms:W3CDTF">2022-01-25T14:41:18Z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0x010100CA59407CC3B6C944A53065CE4FF640AE</vt:lpwstr>
  </property>
  <property fmtid="{D5CDD505-2E9C-101B-9397-08002B2CF9AE}" pid="3" name="_dlc_DocIdItemGuid">
    <vt:lpwstr>0acc582b-bfb1-40d7-b0bc-40c24ae45e19</vt:lpwstr>
  </property>
</Properties>
</file>