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0F7BB-8F94-42A9-BFF5-DA901EC7C82B}" v="3" dt="2022-04-26T01:44:12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ACA7-FB9A-621D-69CB-5BC1DA75D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ACEC3-7635-5DEA-542F-4AE5D9FD6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45E8-41EB-4AA3-4B83-A04C0266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E5E8-A85D-61BF-4991-364D09AD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D33A-F45F-8A76-DF01-5424587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B64C-08A8-ABDC-FA91-4CA5CEC7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EC062-BE69-509E-691F-568AC281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C356-0CE3-51FC-FE80-27031CA7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C750-93D4-913D-666F-257CEB23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EFEFD-59CA-96AE-A634-0B46BEB4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E09A3-43AA-56B8-2A0F-C7C57727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395D7-F384-D4F7-15B9-BEF11F0EF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B2B9-71A5-0F02-7C06-9C1CF4D8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D2D7E-30DC-1F79-7F86-95577273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698C-DD91-3D9A-DB0D-7A792898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3E58-C891-7B92-FC5D-ABA5A59C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1FB4-AB10-176E-0C2C-D3CA9B86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F97C-E31C-F43C-9482-2CA2048E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3C5E3-73C5-C7C7-FB60-10680BE0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E4E80-4AAE-102C-6C9D-A610085D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8A89-DF03-061B-31E1-868EE5DF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FED83-BBE0-E53C-EBED-54F3B8FA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DB6C-4502-FE55-D7B6-BDF8EC21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E7E4-AA83-E90B-AE62-D3FB5659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6A17-EEA0-3647-93C3-351C9A79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63F2-DB06-93E9-39AB-771A9755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CA61-E129-254F-366D-28D1F37BE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C3DC5-D458-DAE7-A86D-3A9BC75AC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5006D-798D-7864-D945-93B34455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98BC0-6985-6ABA-DCF0-FF19004D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80ECB-D20C-CE48-6465-7C6B7378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2400-4E68-88F4-F125-EBC88804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614F-5802-76BD-1E9D-7B2BF962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BA039-3F78-026C-985D-05896276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1A3D0-4157-5BC3-7220-95ECA8CA9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830A2-FBBE-B30D-8321-AEDC4914F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0518B-959A-0A47-A692-443A6A47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27AC9-7D7A-57AC-5DC3-23A99A6B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C8385-4CFC-78AC-FC1A-74B0EC2B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E2F7-F819-91AB-202F-F5EC95B3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04EDA-B92E-F94D-ABD6-6D573871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3952E-D7A4-E1DB-A23C-98CC0032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49ADB-DFC6-0E33-20D4-3A68B4BE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756CB-21AA-84FE-4BAF-00FB295D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F5DD7-D6FF-0CBF-FFA2-F8DFAD6C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DA41A-A1E6-E0F1-0E09-3B30B341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9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97A2-273D-C98C-4AE3-4560EAAF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4D72-D36A-73F1-3FEB-11F7783E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2D115-056E-E812-CAF3-0D3C92E2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A8DB-772B-7C09-E091-82118C74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AB1F-F101-AA13-A555-1D703705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39F98-1C05-22D1-2F1E-E785AA53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DB6F-F127-F818-1C5C-578C967E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C628E-55E1-492C-FE7D-0B445C63F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EC614-70D4-7C9D-061A-226F657E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7BAD-5BEE-2B8E-1F9B-B047049D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E108-44AF-3CA5-F09A-7BE841A8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17D12-28D8-35B6-BA35-2571E2A9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765D8-8615-3FD4-9FA0-35E9A327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5DB72-778C-0BB3-942E-B7CE0E9A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E971-DDE2-9F33-C04F-175B0B5FA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A4EC4-CFB1-46AA-A583-20512BC70B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F3F1-E617-DE30-DE81-3DC47D359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210B-48FE-6CF5-724E-EE92CF77B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B6F0-E124-4A3F-823F-DB6F9B33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ACC49-4DF5-C8F4-4C65-108EA6CEF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2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6ABBB-1A4B-E685-558E-74F5A3BE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7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5DEA3-6485-0BD8-2FDC-3A07752A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5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42D77-9210-DB31-9415-B3B78D004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7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3B6C7F9434F645B8D8F1EC1B6875FC" ma:contentTypeVersion="7" ma:contentTypeDescription="Create a new document." ma:contentTypeScope="" ma:versionID="7f8e6b484d1e8f3080a770555e35bfa2">
  <xsd:schema xmlns:xsd="http://www.w3.org/2001/XMLSchema" xmlns:xs="http://www.w3.org/2001/XMLSchema" xmlns:p="http://schemas.microsoft.com/office/2006/metadata/properties" xmlns:ns2="230e9df3-be65-4c73-a93b-d1236ebd677e" xmlns:ns3="7a411a60-2d30-4484-8dab-2cc216388cfa" targetNamespace="http://schemas.microsoft.com/office/2006/metadata/properties" ma:root="true" ma:fieldsID="a86e29a78e2dd01c873c8cf949434f1a" ns2:_="" ns3:_="">
    <xsd:import namespace="230e9df3-be65-4c73-a93b-d1236ebd677e"/>
    <xsd:import namespace="7a411a60-2d30-4484-8dab-2cc216388c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2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1a60-2d30-4484-8dab-2cc216388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CPQZCREAYXNQ-1765835244-4</_dlc_DocId>
    <_dlc_DocIdUrl xmlns="230e9df3-be65-4c73-a93b-d1236ebd677e">
      <Url>https://microsoft.sharepoint.com/teams/EarningsFY22Q3/_layouts/15/DocIdRedir.aspx?ID=CPQZCREAYXNQ-1765835244-4</Url>
      <Description>CPQZCREAYXNQ-1765835244-4</Description>
    </_dlc_DocIdUrl>
  </documentManagement>
</p:properties>
</file>

<file path=customXml/itemProps1.xml><?xml version="1.0" encoding="utf-8"?>
<ds:datastoreItem xmlns:ds="http://schemas.openxmlformats.org/officeDocument/2006/customXml" ds:itemID="{9FE1D4BD-8EDA-4DF0-BE25-F759891AFC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7a411a60-2d30-4484-8dab-2cc216388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B6708A-F4F3-4E78-9255-7FEE408A883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EF4C5D1-23D2-4E9B-97E9-11064939649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9FDA6DE-8ABF-40A2-B770-A91963AA3435}">
  <ds:schemaRefs>
    <ds:schemaRef ds:uri="http://schemas.microsoft.com/office/2006/documentManagement/types"/>
    <ds:schemaRef ds:uri="http://purl.org/dc/dcmitype/"/>
    <ds:schemaRef ds:uri="230e9df3-be65-4c73-a93b-d1236ebd677e"/>
    <ds:schemaRef ds:uri="7a411a60-2d30-4484-8dab-2cc216388cfa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Dennie Kimbrough</cp:lastModifiedBy>
  <cp:revision>3</cp:revision>
  <dcterms:created xsi:type="dcterms:W3CDTF">2022-04-26T01:43:45Z</dcterms:created>
  <dcterms:modified xsi:type="dcterms:W3CDTF">2022-04-26T02:16:51Z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0x010100773B6C7F9434F645B8D8F1EC1B6875FC</vt:lpwstr>
  </property>
  <property fmtid="{D5CDD505-2E9C-101B-9397-08002B2CF9AE}" pid="3" name="_dlc_DocIdItemGuid">
    <vt:lpwstr>303ac0bc-9347-4ac3-9031-97a1dbc21a2e</vt:lpwstr>
  </property>
</Properties>
</file>