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C9C0-8E1A-1FA4-7664-4EC1BE49D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96D21-9312-E9C7-226A-03242FDA5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30DFC-DE18-0D02-5CB8-B23F18DE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C6AB6-790C-F246-25CD-3EAC57B5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55D34-0168-AC68-2BB9-89F7640A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8CED-E1BF-C3F7-B2EA-866C3E31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25ADE-612B-CE71-55D7-70DA17401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FAC81-E541-BA6F-95F7-E2E79133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322DF-2D77-B0D9-9D42-DADC494D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2C8E-3F38-07B7-6EE6-894D83B8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8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52497-4F98-3658-A41D-C4BE27AC2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ABB10-D866-88B6-30EB-C2B7D4336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D3C4-D39D-0DDD-BD48-A9D50349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3DAD-A4A5-55A2-EC33-87ACE3EA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A8E04-54FC-9AC3-EE64-9DC3B77D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4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437C-7B11-1EB3-040B-161CA83A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27B66-023F-18D1-A298-1141A543A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E5943-66FC-BFC6-0982-A022C19A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ADDDC-6B63-451D-23C2-7100AF39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70A3-BBF6-7BA9-30F9-6AC49DC9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51DC-BC9B-1EBF-5688-18E9532A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BE055-95AE-ECE9-DCD2-863EC8E4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37C9-9748-1FF1-132A-0726BEE2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36A34-E300-2827-D44D-CB382366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FED1C-7A1A-F311-B35F-50578BDE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5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AB7E-2538-67D4-95AF-E47AF8A9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F943-E1AA-90B8-B607-E30EB70A1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76C4B-71CF-0996-E2F7-7AA59A47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73D3D-C748-0942-19A5-28C5CE98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37B8-EC2E-1604-F95A-2AAAA8E1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DA47B-549C-C780-9AF7-BC7CAA26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8232-1FB4-4D11-7FAA-76C25063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19542-ACFD-79C6-B316-4E508060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D459D-D5E5-1BF9-6267-6ABD4A223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E50C3-0EDD-6C1F-6E2B-D59FFA4C2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52038-FE0D-CFA4-D5DF-9A5E63308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8927-24D4-7DA5-60D0-3AD029A5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C8C6F-A72C-C849-93BC-FABB219F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49052-A8B9-7DE8-D70F-9F0AEA69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48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A2B-6263-25C5-23D4-102A891B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64CA0-AF0B-0781-FAAF-22CF6750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79C04-691B-F348-44CF-453A2324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8AD1B-38DA-C4C5-E4FB-D69FA48D8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8DE1F-5C51-CA8A-633D-D8E4D924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DD5B6-51F9-8051-9670-9CCD8D4E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26B08-F39E-B987-1502-1DD3A7FB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3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EB68-56E0-CBD7-4897-FF149B836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269FC-4BCB-C636-B4E6-96F971B09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15CA6-391B-C974-1AEA-FE0675F61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2D093-6C0B-88A7-E535-3D17E219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76C91-D49C-1B2D-A2D1-595F848F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1565-2492-AA40-C839-CE023FF3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F1A7-6988-CF34-3B2B-A201CB4CF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B98A4-7E27-4FC7-A8C4-E0B468632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7E173-EBE2-9DB6-C92B-F26FAA6FD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F047D-3E7F-0D7B-06D3-0A19CD44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B5AF9-C17A-5D2E-0EA7-BA18327F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A3149-8E08-8C73-43A4-C2504616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EFA7C-71AB-DCDC-D9E7-A5CD38E5F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9CC4-6E28-D17C-C96A-58D1B1FAF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CA9F-1F22-4B5F-6E8F-DB6F0440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1387E-D310-46AD-AC02-66C935465479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92C5-0085-845C-CEE5-572353071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AB58-3549-0737-B052-2E3223FB4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666B0-57B2-44A8-A6CA-EBE794449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24C52-C471-0A4F-18AF-FF922F61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6B3E5B-F03F-98B1-0F45-B0ED9CA4C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16D717-0814-4817-D0BB-643CCFB0D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4E96F8-6179-D8E6-87B7-29B1B896C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8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28E01-8508-C2A8-FF29-B57D548AC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5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3BC77-65F3-0C2C-86E3-02C804AD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1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F8D33-7DE3-0C4D-E6FA-D97236B3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9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DA662B1670CA42A5BAFFF3E78B4519" ma:contentTypeVersion="16" ma:contentTypeDescription="Create a new document." ma:contentTypeScope="" ma:versionID="58db692423f3b27c26c8539c83902bf7">
  <xsd:schema xmlns:xsd="http://www.w3.org/2001/XMLSchema" xmlns:xs="http://www.w3.org/2001/XMLSchema" xmlns:p="http://schemas.microsoft.com/office/2006/metadata/properties" xmlns:ns1="http://schemas.microsoft.com/sharepoint/v3" xmlns:ns2="693b0193-cb72-417b-9de1-b8ee3b1e5a52" xmlns:ns3="e3ad7eeb-d6ac-477a-8679-320dd639417e" targetNamespace="http://schemas.microsoft.com/office/2006/metadata/properties" ma:root="true" ma:fieldsID="ac9a6ec94435976af155efa920eec211" ns1:_="" ns2:_="" ns3:_="">
    <xsd:import namespace="http://schemas.microsoft.com/sharepoint/v3"/>
    <xsd:import namespace="693b0193-cb72-417b-9de1-b8ee3b1e5a52"/>
    <xsd:import namespace="e3ad7eeb-d6ac-477a-8679-320dd639417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b0193-cb72-417b-9de1-b8ee3b1e5a52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ad7eeb-d6ac-477a-8679-320dd63941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93b0193-cb72-417b-9de1-b8ee3b1e5a52">XYH2DT4QZF27-872719927-3</_dlc_DocId>
    <_dlc_DocIdUrl xmlns="693b0193-cb72-417b-9de1-b8ee3b1e5a52">
      <Url>https://microsoft.sharepoint.com/teams/FY23Q1/_layouts/15/DocIdRedir.aspx?ID=XYH2DT4QZF27-872719927-3</Url>
      <Description>XYH2DT4QZF27-872719927-3</Description>
    </_dlc_DocIdUrl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B381FC9-E814-4BFB-BCCE-9701CACA6A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1FD902-285A-4F04-B93E-B7DDEA05F1D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D32ED4D-0EE7-4E7F-8A64-B2D20DDDF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93b0193-cb72-417b-9de1-b8ee3b1e5a52"/>
    <ds:schemaRef ds:uri="e3ad7eeb-d6ac-477a-8679-320dd6394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CFA90BC5-3C60-424D-8DB8-07EEB857D20E}">
  <ds:schemaRefs>
    <ds:schemaRef ds:uri="e3ad7eeb-d6ac-477a-8679-320dd639417e"/>
    <ds:schemaRef ds:uri="http://schemas.microsoft.com/office/2006/metadata/properties"/>
    <ds:schemaRef ds:uri="http://schemas.microsoft.com/sharepoint/v3"/>
    <ds:schemaRef ds:uri="http://www.w3.org/XML/1998/namespace"/>
    <ds:schemaRef ds:uri="693b0193-cb72-417b-9de1-b8ee3b1e5a52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Ambrose</dc:creator>
  <cp:lastModifiedBy>Dennie Kimbrough</cp:lastModifiedBy>
  <cp:revision>1</cp:revision>
  <dcterms:created xsi:type="dcterms:W3CDTF">2022-10-25T02:10:52Z</dcterms:created>
  <dcterms:modified xsi:type="dcterms:W3CDTF">2022-10-25T02:25:55Z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0x0101007ADA662B1670CA42A5BAFFF3E78B4519</vt:lpwstr>
  </property>
  <property fmtid="{D5CDD505-2E9C-101B-9397-08002B2CF9AE}" pid="3" name="_dlc_DocIdItemGuid">
    <vt:lpwstr>637da7ef-0ca7-4641-aba1-d0f15ffddff9</vt:lpwstr>
  </property>
  <property fmtid="{D5CDD505-2E9C-101B-9397-08002B2CF9AE}" pid="4" name="MediaServiceImageTags">
    <vt:lpwstr/>
  </property>
</Properties>
</file>