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53A7-B4E9-00BF-5C81-1CEFC1C72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1A1E8-ABDB-C0EC-052B-AFAF6BE86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9E4F-BE86-5A2E-32CB-99D4E5EA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9DC86-74A9-A74B-522E-2C78FB26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11994-1ECC-54BA-2174-3C07F160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8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654C9-A360-922F-72E2-F26618EA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6C366-5E97-5058-1C99-79EB01A5D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88BA2-46DF-DAD5-0A0B-48B1DEF3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591B-FA16-A032-2A83-96F1603C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3AE5-2CBD-4A4C-B892-1CFBC0179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C94AC-BA35-E876-345B-54AE5154F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27B8A-F48C-277C-02F7-FF234B79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7AFF-08FD-15AF-6C49-AC42E7EF4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F25F-0DD5-5AB5-98F0-4EEB0776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409E-D26A-E25D-5CD4-779D0F01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7B13-E697-7066-18DB-A1EC8870F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7898-B152-1E66-EB2E-D122E329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694D5-5EAF-716B-D74B-16F58277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6CFE-ACBA-CA28-1089-28713030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9A21-7AFC-561C-B1AE-3FCEE43C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9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4174-B04C-4EEA-0E06-DC33F6A7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CBDA9-98E1-0D3D-8E10-92409C07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DB3FE-E74B-6720-9E3C-A06C395ED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F439-F8E6-1212-8CCB-9CE3F29B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0561D-C0BC-5BCC-38E6-0D05B662E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9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72BE-1F21-D812-A32D-8C682C699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B3C34-C35D-4A05-0CB2-4041136863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5B125-8E23-0C3B-CB6F-CB7C79DA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A5CF8-61C7-2AE2-CE10-C4FB5BD72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9518A-AC6D-B665-61B3-6915B87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08C02-C2E5-7796-ED8B-939590A4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5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8311C-624D-26DC-533C-59576126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06289-F39F-4CC6-697F-3FDD4A8D6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84721-5E7F-165D-A4EC-F22828CA2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36B79-B0A8-40EC-71B9-D47BE147B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69F3E-EF74-D28A-62B6-4459F1A8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9CE15-D285-B37D-4FE6-A23EDA57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90BA1-E53B-8F46-E024-0E58135FD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05A80-7F74-492C-2433-82D3E66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92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4ECE0-00A3-348C-5A7D-E6B520445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C24ED6-5612-D2B0-45C7-AD8D09F4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3BD63-E0B4-3C0E-45AA-A6B23C1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7EF6-75C6-E6D1-5791-44F0D9A0C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4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5F95B9-83D3-63F8-C5D5-ED3C114A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64EFD-9432-600C-DF00-C29AC892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09742-11C6-D8F2-7DAB-261831C1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EE2C-4E00-8CF2-492E-8C138FC36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63B00-B6A8-DA75-6E27-5EA66BEE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011DB-56C0-DADF-8D64-C58B6FBEC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0A496-0D91-D58F-ADAA-8E6F0BC0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A65D-4F0E-DD2D-AECD-AC2382368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74F4B-851F-FE84-E61D-EA0CF22A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3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FE3D-96E3-E16D-9041-24735A8A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4045C-0C19-918E-FAAF-B9C70DEC2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60BF6-2F8C-ED62-6D35-CA25F3614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E9431-4AF3-F645-FEF7-B894AC016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7E05E-6165-052E-58AA-4BAB5CEAC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F8702-4790-A021-37A0-93E8547D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220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5839D-E597-7797-41DB-B63191DC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66C03-7869-8374-8712-A26BE2E33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1C6B6-0591-1924-2DE0-923DB984FE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B5EAC-F970-4E36-AEFC-98AF2F471142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C168E-6BA2-4EC4-84E4-8A49C4126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730FC-23B7-A297-D6A3-F3F2BD5A7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4825-C5F0-456D-9CB2-693D1E191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71B6B9-9E08-2837-9ED7-71FB3FFBA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7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D657D-A67A-55B7-5692-EC0698428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6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AFA5C2-D6EF-D988-98A5-E75B4ED4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4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827974-5C98-3C4E-CFAA-8D3D4BA4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4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D9666-3B53-86EF-8B63-E51D313F4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22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68D0E0-5250-41B9-B5F4-B4173D5D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90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49D11-6E5B-19EA-DA94-6FE8496BE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66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2023-01-24T22:31:46Z</dcterms:created>
  <dcterms:modified xsi:type="dcterms:W3CDTF">2023-01-24T22:31:54Z</dcterms:modified>
</cp:coreProperties>
</file>