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sldIdLst>
    <p:sldId id="256" r:id="rId6"/>
    <p:sldId id="257" r:id="rId7"/>
    <p:sldId id="260" r:id="rId8"/>
    <p:sldId id="258" r:id="rId9"/>
    <p:sldId id="262" r:id="rId10"/>
    <p:sldId id="261" r:id="rId11"/>
    <p:sldId id="25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6A4D69-DFC9-4780-B89C-4C8BF483C1AA}" v="2" dt="2023-04-24T22:34:25.645"/>
    <p1510:client id="{80CE2F8E-C8E2-4038-B867-348B1A8A2DC2}" v="12" dt="2023-04-24T22:25:47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B8F4-B4EA-F341-5A1E-C929C9DE4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672A0-2775-5784-8E5B-2181B64A5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6622C-883C-F741-1774-40CC0F5D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576C-1B56-4BFB-A7DD-4C5DB52BDFD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9AFE0-553F-F2D3-969C-CBA1B12A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AE36A-018D-FBA0-BC99-6F7E3E4F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D950-6828-4DB0-9D4E-53C70D84D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0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6FD7-4DE0-C797-74E3-1D151F39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01071-2018-3B2E-9FCA-4E37C5335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5DC5D-21F5-194C-80DC-B1B83556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576C-1B56-4BFB-A7DD-4C5DB52BDFD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6C7CE-FF16-32E8-9A26-F41BB0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19CAE-82FA-BB81-2312-C70905E6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D950-6828-4DB0-9D4E-53C70D84D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6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E6D172-B10D-6E48-6DF2-FB224D691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7A7DF-E574-8CAC-5A90-DCCA117A4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11052-2045-D36E-9D79-FC14278F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576C-1B56-4BFB-A7DD-4C5DB52BDFD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C060C-14BD-F707-33BC-FE829731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3954C-594E-6D24-90A2-82F8EB67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D950-6828-4DB0-9D4E-53C70D84D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5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3893-A483-8314-06E5-D02A4C75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4B8C-3FB1-37E0-6E64-F2CDDD2C0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A6BF1-58D8-B805-85E3-EAEE474F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576C-1B56-4BFB-A7DD-4C5DB52BDFD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130A0-AC4C-9B61-404C-F08702E1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DF0CA-0397-C465-B71E-B300298E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D950-6828-4DB0-9D4E-53C70D84D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E587-7CD4-9D0F-F599-F07795BE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F508C-917D-C196-A8CD-DBABEBED2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3ACBA-EDD5-E3EA-3B18-2BB22F1AC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576C-1B56-4BFB-A7DD-4C5DB52BDFD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27C1B-8512-F2EB-3E56-233ED203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95F75-7BAB-7D48-1EEA-E188DD30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D950-6828-4DB0-9D4E-53C70D84D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8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6F8C-2F9C-C8B6-C045-F43FAA11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187E6-483B-DA24-A87D-8DEADD575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07EF0-6690-673A-728D-9D060E8BF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5CC35-F865-8C74-AAFF-6D1F4A60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576C-1B56-4BFB-A7DD-4C5DB52BDFD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90EAB-5C6B-B46E-CF36-EBFCE1CD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1E283-CB76-F7EC-E032-D6BB8A76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D950-6828-4DB0-9D4E-53C70D84D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1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BB1B-E7AE-EE5C-8B94-504F58E9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2E099-6C5F-D621-8A5A-786C02F25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6CD75-C7B7-3728-6424-BDC3DBC6A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68937-051F-8FEE-BDC0-934FF1981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14147-FBF3-2939-3FE5-ECC5CE113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2526C-3969-6384-4FCF-8078A3CF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576C-1B56-4BFB-A7DD-4C5DB52BDFD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0B514-2DC1-B8A9-48BF-655D2234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3D9393-A315-B6ED-A8EA-337EC9EF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D950-6828-4DB0-9D4E-53C70D84D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11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7D9E-700D-5AD8-7A57-82CF33D03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91C14-15D2-3916-2AB5-D9D5B6A5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576C-1B56-4BFB-A7DD-4C5DB52BDFD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28BC0-FB4A-D42D-C7C6-F817900D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9E100-CD62-45EF-0541-A17A6344F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D950-6828-4DB0-9D4E-53C70D84D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8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4BF231-CFA2-6C95-3A6F-568CD57F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576C-1B56-4BFB-A7DD-4C5DB52BDFD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B9B52-FC57-D8F5-049F-FE740221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00A8F-60E0-22BE-7DB9-C61A401E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D950-6828-4DB0-9D4E-53C70D84D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3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E4D15-934A-05E1-F265-F109D1F9D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A040C-5ACE-65BF-A40D-30E9FC757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B415A-DA35-1800-F081-5FA4E63F8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153AD-127F-648E-25A9-821E8CA1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576C-1B56-4BFB-A7DD-4C5DB52BDFD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AB3D0-742A-549C-35FE-1641A800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C5F02-7124-9865-2188-5BD56AA5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D950-6828-4DB0-9D4E-53C70D84D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3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D991-8427-3C2A-0915-31917C9C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FA3B5-02CA-2262-18D8-890689EDB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140E0-0417-83DA-00C2-CFEAEAEBF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851A8-1984-00CC-7C8C-83A85E02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576C-1B56-4BFB-A7DD-4C5DB52BDFD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44B34-08D5-3FA5-AEAA-3C325CCB7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ED19D-F0FD-A840-A17D-4D9AED57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D950-6828-4DB0-9D4E-53C70D84D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9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B33B9-F9F3-DE2C-24FB-1AD49CEA4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464BE-D040-889D-2ED9-57AF97253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402FD-D867-C62F-9DA7-1EF7759E3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0576C-1B56-4BFB-A7DD-4C5DB52BDFD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BAD15-32A5-8C98-B102-5B35DD829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B30AF-CF4F-83E4-D294-6C04E9A13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8D950-6828-4DB0-9D4E-53C70D84D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0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00BD7E-99EB-4105-B9E1-0C12533A8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5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D993B3-43DA-ED08-7959-47E080FF5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2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C46105-42DC-0F59-CC4D-9E6E898D2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5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196A8E-CA4A-75F7-70DA-9844497DA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9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E6E7DC-0B0E-9188-455C-A1C15FE55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6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B68EE0-64B5-5316-A74F-EACBFA7F3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3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BEE338-9860-9DCF-3366-B2CE9C06B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1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62F944-BFF6-1A05-E02E-4A6F93D0B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30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30e9df3-be65-4c73-a93b-d1236ebd677e">YQQVFSQYKEMK-1173931039-135</_dlc_DocId>
    <_ip_UnifiedCompliancePolicyUIAction xmlns="http://schemas.microsoft.com/sharepoint/v3" xsi:nil="true"/>
    <_dlc_DocIdUrl xmlns="230e9df3-be65-4c73-a93b-d1236ebd677e">
      <Url>https://microsoft.sharepoint.com/teams/earnings/_layouts/15/DocIdRedir.aspx?ID=YQQVFSQYKEMK-1173931039-135</Url>
      <Description>YQQVFSQYKEMK-1173931039-135</Description>
    </_dlc_DocIdUrl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8BA36C9DC2AC4ABE7EEF806E9E03AF" ma:contentTypeVersion="8" ma:contentTypeDescription="Create a new document." ma:contentTypeScope="" ma:versionID="ec58a4336cabed74dd2189df0997f149">
  <xsd:schema xmlns:xsd="http://www.w3.org/2001/XMLSchema" xmlns:xs="http://www.w3.org/2001/XMLSchema" xmlns:p="http://schemas.microsoft.com/office/2006/metadata/properties" xmlns:ns1="http://schemas.microsoft.com/sharepoint/v3" xmlns:ns2="230e9df3-be65-4c73-a93b-d1236ebd677e" xmlns:ns3="8ba460e6-846b-4510-895b-147aa5509b58" xmlns:ns4="552313d2-f225-473e-a3e4-f9b5bc6dee97" targetNamespace="http://schemas.microsoft.com/office/2006/metadata/properties" ma:root="true" ma:fieldsID="c8150e36494da254922f45fb37cd51de" ns1:_="" ns2:_="" ns3:_="" ns4:_="">
    <xsd:import namespace="http://schemas.microsoft.com/sharepoint/v3"/>
    <xsd:import namespace="230e9df3-be65-4c73-a93b-d1236ebd677e"/>
    <xsd:import namespace="8ba460e6-846b-4510-895b-147aa5509b58"/>
    <xsd:import namespace="552313d2-f225-473e-a3e4-f9b5bc6dee9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haredWithUsers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SearchProperties" minOccurs="0"/>
                <xsd:element ref="ns1:_ip_UnifiedCompliancePolicyProperties" minOccurs="0"/>
                <xsd:element ref="ns1:_ip_UnifiedCompliancePolicyUIAction" minOccurs="0"/>
                <xsd:element ref="ns4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a460e6-846b-4510-895b-147aa5509b5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2313d2-f225-473e-a3e4-f9b5bc6dee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18" nillable="true" ma:displayName="MediaServiceDocTags" ma:hidden="true" ma:internalName="MediaServiceDoc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F1D7C7-F5BB-4C7F-B5D0-6FCA9ED240DF}">
  <ds:schemaRefs>
    <ds:schemaRef ds:uri="http://schemas.microsoft.com/office/2006/metadata/properties"/>
    <ds:schemaRef ds:uri="http://purl.org/dc/terms/"/>
    <ds:schemaRef ds:uri="http://www.w3.org/XML/1998/namespace"/>
    <ds:schemaRef ds:uri="8ba460e6-846b-4510-895b-147aa5509b58"/>
    <ds:schemaRef ds:uri="http://schemas.microsoft.com/office/infopath/2007/PartnerControls"/>
    <ds:schemaRef ds:uri="http://schemas.microsoft.com/sharepoint/v3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552313d2-f225-473e-a3e4-f9b5bc6dee97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7727F4B-3AD8-4638-BF39-A02B8675C7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FE2989-CDE7-4B77-A659-E99D80BC45C3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1B009077-91C9-4993-A934-C556A50748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30e9df3-be65-4c73-a93b-d1236ebd677e"/>
    <ds:schemaRef ds:uri="8ba460e6-846b-4510-895b-147aa5509b58"/>
    <ds:schemaRef ds:uri="552313d2-f225-473e-a3e4-f9b5bc6dee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2023-04-23T22:04:05Z</dcterms:created>
  <dcterms:modified xsi:type="dcterms:W3CDTF">2023-04-24T22:34:26Z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fe494e34-4139-415e-aab8-c4b0bf0e2b18</vt:lpwstr>
  </property>
  <property fmtid="{D5CDD505-2E9C-101B-9397-08002B2CF9AE}" pid="3" name="MediaServiceImageTags">
    <vt:lpwstr/>
  </property>
  <property fmtid="{D5CDD505-2E9C-101B-9397-08002B2CF9AE}" pid="4" name="ContentTypeId">
    <vt:lpwstr>0x0101003C8BA36C9DC2AC4ABE7EEF806E9E03AF</vt:lpwstr>
  </property>
</Properties>
</file>