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99550-C908-4A04-B6FC-0B9C499B5EF0}" v="2" dt="2023-07-24T23:00:1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Elvidge" userId="60a7cdb4-b79f-4083-8b4b-4fae84fda51a" providerId="ADAL" clId="{A0A99550-C908-4A04-B6FC-0B9C499B5EF0}"/>
    <pc:docChg chg="custSel modSld">
      <pc:chgData name="Josh Elvidge" userId="60a7cdb4-b79f-4083-8b4b-4fae84fda51a" providerId="ADAL" clId="{A0A99550-C908-4A04-B6FC-0B9C499B5EF0}" dt="2023-07-24T23:01:01.235" v="11" actId="22"/>
      <pc:docMkLst>
        <pc:docMk/>
      </pc:docMkLst>
      <pc:sldChg chg="addSp mod">
        <pc:chgData name="Josh Elvidge" userId="60a7cdb4-b79f-4083-8b4b-4fae84fda51a" providerId="ADAL" clId="{A0A99550-C908-4A04-B6FC-0B9C499B5EF0}" dt="2023-07-24T21:12:43.766" v="0" actId="22"/>
        <pc:sldMkLst>
          <pc:docMk/>
          <pc:sldMk cId="2439846613" sldId="256"/>
        </pc:sldMkLst>
        <pc:picChg chg="add">
          <ac:chgData name="Josh Elvidge" userId="60a7cdb4-b79f-4083-8b4b-4fae84fda51a" providerId="ADAL" clId="{A0A99550-C908-4A04-B6FC-0B9C499B5EF0}" dt="2023-07-24T21:12:43.766" v="0" actId="22"/>
          <ac:picMkLst>
            <pc:docMk/>
            <pc:sldMk cId="2439846613" sldId="256"/>
            <ac:picMk id="5" creationId="{6E46F804-8340-359A-257C-10FABCA15260}"/>
          </ac:picMkLst>
        </pc:picChg>
      </pc:sldChg>
      <pc:sldChg chg="addSp mod">
        <pc:chgData name="Josh Elvidge" userId="60a7cdb4-b79f-4083-8b4b-4fae84fda51a" providerId="ADAL" clId="{A0A99550-C908-4A04-B6FC-0B9C499B5EF0}" dt="2023-07-24T21:13:03.955" v="1" actId="22"/>
        <pc:sldMkLst>
          <pc:docMk/>
          <pc:sldMk cId="2244651001" sldId="257"/>
        </pc:sldMkLst>
        <pc:picChg chg="add">
          <ac:chgData name="Josh Elvidge" userId="60a7cdb4-b79f-4083-8b4b-4fae84fda51a" providerId="ADAL" clId="{A0A99550-C908-4A04-B6FC-0B9C499B5EF0}" dt="2023-07-24T21:13:03.955" v="1" actId="22"/>
          <ac:picMkLst>
            <pc:docMk/>
            <pc:sldMk cId="2244651001" sldId="257"/>
            <ac:picMk id="3" creationId="{BBE78CAE-35C0-3F55-F4A5-2FA62DC948F2}"/>
          </ac:picMkLst>
        </pc:picChg>
      </pc:sldChg>
      <pc:sldChg chg="addSp mod">
        <pc:chgData name="Josh Elvidge" userId="60a7cdb4-b79f-4083-8b4b-4fae84fda51a" providerId="ADAL" clId="{A0A99550-C908-4A04-B6FC-0B9C499B5EF0}" dt="2023-07-24T21:13:18.611" v="2" actId="22"/>
        <pc:sldMkLst>
          <pc:docMk/>
          <pc:sldMk cId="1475412640" sldId="258"/>
        </pc:sldMkLst>
        <pc:picChg chg="add">
          <ac:chgData name="Josh Elvidge" userId="60a7cdb4-b79f-4083-8b4b-4fae84fda51a" providerId="ADAL" clId="{A0A99550-C908-4A04-B6FC-0B9C499B5EF0}" dt="2023-07-24T21:13:18.611" v="2" actId="22"/>
          <ac:picMkLst>
            <pc:docMk/>
            <pc:sldMk cId="1475412640" sldId="258"/>
            <ac:picMk id="3" creationId="{C5A80A1A-C1B0-6F96-1F8C-8424E0F8F206}"/>
          </ac:picMkLst>
        </pc:picChg>
      </pc:sldChg>
      <pc:sldChg chg="addSp mod">
        <pc:chgData name="Josh Elvidge" userId="60a7cdb4-b79f-4083-8b4b-4fae84fda51a" providerId="ADAL" clId="{A0A99550-C908-4A04-B6FC-0B9C499B5EF0}" dt="2023-07-24T21:13:34.104" v="3" actId="22"/>
        <pc:sldMkLst>
          <pc:docMk/>
          <pc:sldMk cId="3892634955" sldId="259"/>
        </pc:sldMkLst>
        <pc:picChg chg="add">
          <ac:chgData name="Josh Elvidge" userId="60a7cdb4-b79f-4083-8b4b-4fae84fda51a" providerId="ADAL" clId="{A0A99550-C908-4A04-B6FC-0B9C499B5EF0}" dt="2023-07-24T21:13:34.104" v="3" actId="22"/>
          <ac:picMkLst>
            <pc:docMk/>
            <pc:sldMk cId="3892634955" sldId="259"/>
            <ac:picMk id="3" creationId="{DF3298E9-2697-5D03-FDEC-A1B6719DE113}"/>
          </ac:picMkLst>
        </pc:picChg>
      </pc:sldChg>
      <pc:sldChg chg="addSp mod">
        <pc:chgData name="Josh Elvidge" userId="60a7cdb4-b79f-4083-8b4b-4fae84fda51a" providerId="ADAL" clId="{A0A99550-C908-4A04-B6FC-0B9C499B5EF0}" dt="2023-07-24T21:13:49.644" v="4" actId="22"/>
        <pc:sldMkLst>
          <pc:docMk/>
          <pc:sldMk cId="2047672066" sldId="260"/>
        </pc:sldMkLst>
        <pc:picChg chg="add">
          <ac:chgData name="Josh Elvidge" userId="60a7cdb4-b79f-4083-8b4b-4fae84fda51a" providerId="ADAL" clId="{A0A99550-C908-4A04-B6FC-0B9C499B5EF0}" dt="2023-07-24T21:13:49.644" v="4" actId="22"/>
          <ac:picMkLst>
            <pc:docMk/>
            <pc:sldMk cId="2047672066" sldId="260"/>
            <ac:picMk id="3" creationId="{3A2C6B77-8B9A-A272-C08D-F5637A401835}"/>
          </ac:picMkLst>
        </pc:picChg>
      </pc:sldChg>
      <pc:sldChg chg="addSp delSp mod">
        <pc:chgData name="Josh Elvidge" userId="60a7cdb4-b79f-4083-8b4b-4fae84fda51a" providerId="ADAL" clId="{A0A99550-C908-4A04-B6FC-0B9C499B5EF0}" dt="2023-07-24T23:00:46.149" v="9" actId="22"/>
        <pc:sldMkLst>
          <pc:docMk/>
          <pc:sldMk cId="3672155688" sldId="261"/>
        </pc:sldMkLst>
        <pc:picChg chg="add del">
          <ac:chgData name="Josh Elvidge" userId="60a7cdb4-b79f-4083-8b4b-4fae84fda51a" providerId="ADAL" clId="{A0A99550-C908-4A04-B6FC-0B9C499B5EF0}" dt="2023-07-24T23:00:27.401" v="8" actId="478"/>
          <ac:picMkLst>
            <pc:docMk/>
            <pc:sldMk cId="3672155688" sldId="261"/>
            <ac:picMk id="3" creationId="{9C672838-8007-56CF-5CA3-A294037016D5}"/>
          </ac:picMkLst>
        </pc:picChg>
        <pc:picChg chg="add">
          <ac:chgData name="Josh Elvidge" userId="60a7cdb4-b79f-4083-8b4b-4fae84fda51a" providerId="ADAL" clId="{A0A99550-C908-4A04-B6FC-0B9C499B5EF0}" dt="2023-07-24T23:00:46.149" v="9" actId="22"/>
          <ac:picMkLst>
            <pc:docMk/>
            <pc:sldMk cId="3672155688" sldId="261"/>
            <ac:picMk id="4" creationId="{88E544FB-A182-AECC-864B-C24D8F829323}"/>
          </ac:picMkLst>
        </pc:picChg>
      </pc:sldChg>
      <pc:sldChg chg="addSp delSp mod">
        <pc:chgData name="Josh Elvidge" userId="60a7cdb4-b79f-4083-8b4b-4fae84fda51a" providerId="ADAL" clId="{A0A99550-C908-4A04-B6FC-0B9C499B5EF0}" dt="2023-07-24T23:01:01.235" v="11" actId="22"/>
        <pc:sldMkLst>
          <pc:docMk/>
          <pc:sldMk cId="272281205" sldId="262"/>
        </pc:sldMkLst>
        <pc:picChg chg="add del">
          <ac:chgData name="Josh Elvidge" userId="60a7cdb4-b79f-4083-8b4b-4fae84fda51a" providerId="ADAL" clId="{A0A99550-C908-4A04-B6FC-0B9C499B5EF0}" dt="2023-07-24T23:00:49.463" v="10" actId="478"/>
          <ac:picMkLst>
            <pc:docMk/>
            <pc:sldMk cId="272281205" sldId="262"/>
            <ac:picMk id="3" creationId="{D89CD841-5E1C-C9DF-32F8-A7EF081942B0}"/>
          </ac:picMkLst>
        </pc:picChg>
        <pc:picChg chg="add">
          <ac:chgData name="Josh Elvidge" userId="60a7cdb4-b79f-4083-8b4b-4fae84fda51a" providerId="ADAL" clId="{A0A99550-C908-4A04-B6FC-0B9C499B5EF0}" dt="2023-07-24T23:01:01.235" v="11" actId="22"/>
          <ac:picMkLst>
            <pc:docMk/>
            <pc:sldMk cId="272281205" sldId="262"/>
            <ac:picMk id="4" creationId="{FDB5FA97-7857-AC0E-0431-4298F055A8A1}"/>
          </ac:picMkLst>
        </pc:picChg>
      </pc:sldChg>
      <pc:sldChg chg="addSp mod">
        <pc:chgData name="Josh Elvidge" userId="60a7cdb4-b79f-4083-8b4b-4fae84fda51a" providerId="ADAL" clId="{A0A99550-C908-4A04-B6FC-0B9C499B5EF0}" dt="2023-07-24T21:14:42.519" v="7" actId="22"/>
        <pc:sldMkLst>
          <pc:docMk/>
          <pc:sldMk cId="2035716296" sldId="263"/>
        </pc:sldMkLst>
        <pc:picChg chg="add">
          <ac:chgData name="Josh Elvidge" userId="60a7cdb4-b79f-4083-8b4b-4fae84fda51a" providerId="ADAL" clId="{A0A99550-C908-4A04-B6FC-0B9C499B5EF0}" dt="2023-07-24T21:14:42.519" v="7" actId="22"/>
          <ac:picMkLst>
            <pc:docMk/>
            <pc:sldMk cId="2035716296" sldId="263"/>
            <ac:picMk id="3" creationId="{615C3738-6459-49DF-7B96-344528C4C7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3B91-2815-B449-7AA9-B773D5814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08C06-A044-1FBE-1685-22FF58CE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9DAE-61B6-90F1-9E6F-2B0126F2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F829-4EBD-2E78-0DD3-1A46ABC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4D6E-A1A6-A742-4757-0E426A5F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29F9-84AB-0A83-7EA2-2DDB0484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B98A9-2EE7-2615-AB83-6B8376A5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9A6A-3014-B9CB-5A49-7F320656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C92E-A7D1-A149-FB70-E3B766A1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4C0F-90A8-3746-CCD6-DED4E8AC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155CE-2679-7243-79A5-05A9DCCD7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8E04B-A4FC-F8F0-72D8-679E9337E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685C8-9550-4283-D305-E017DFB2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5334-2F65-B4F1-DD2D-C07A07A3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F519-D599-B55B-7205-5CC83C19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B3D1-6291-AE44-A180-6ADDF4AB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D293-8145-10CD-94BE-A6B90831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9509-AB70-905E-F967-34DEE001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3BF7-B181-62CA-0FE9-3292D626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8FE8-5E90-0CAD-A737-274F14F1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BBE1-604C-F1EC-44EB-E428ECF4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F690-C393-1790-9893-7F83E867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42F4-E747-2965-BE52-69FA15BC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16E2-F3E9-D050-F4E5-03E922E5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C987-296C-F2C6-0493-9B9BC3AE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351C-1550-CD61-7F7D-39E9C951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B588-3640-ACA8-8F2D-ED44B038A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53AD8-CEDD-2449-5C19-DEDB3206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CDDB-1696-ABF0-4866-B65F3A90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5E9A-0C2B-2E41-F4E2-9C06ED3F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4187-45EB-8B81-C977-2131F676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223A-660F-3EE3-CCC5-D89F50FB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5F71-367A-A655-CFFB-F9E3DB15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E211C-1DE2-1FC2-E3C5-5442E176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0BAF0-87CA-1534-F6EB-5E71688C7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7E1AB-B942-2153-7E8B-94740B21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02A4E-E623-F611-2DEF-E93F419B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C346C-A56A-A5B6-1C84-79A8E08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041DE-082E-B220-17F8-F4B4DB64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C623-EC00-5FDE-69DA-BB48043B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0B603-AB92-9ACB-0798-38854368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154F8-DC06-21A0-CB25-759E60E3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2967C-54C7-C815-7802-4870E069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64EC9-337C-8A42-6684-8275F111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D1271-01CF-BE01-5C3E-CF14995C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BD2AA-723C-0B9B-951D-F3761AA1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011B-5BD3-9D76-CC07-26ADE8FB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89AC-EE40-6A80-EEC2-57930CA1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BDEA-DA4A-1E1F-A326-02F5B23D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7546-301F-D71D-B58F-422E5218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82B7-64B2-E7BA-0EBC-60903B0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03B1-8C46-80C8-6F0F-D5F46A3D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5F8A-2C56-30EE-0B42-CD80FFE8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FDAED-5106-AD9E-E941-FE7A2088E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7D23-6901-A14C-EE28-12D8BD1B2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A5CD-9DCC-3FB3-24F9-C8E0EE59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7F25-1908-C20E-9685-17428B04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84F1-11AC-861B-9753-7CCE3D6F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8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EE82B-BAD1-3CEE-B9D8-C7604014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CDDC-206D-D41F-35E9-7DC2A473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8278-2D12-0D7C-67E2-FD0E45DE0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15EEF-1116-4206-BB7D-227F06E77EC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DA25-76BE-7C65-D680-C33E671DC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2D49-2C28-042A-8059-EA58E21BF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C9944-D9E6-4983-B9AF-1D3AA6C0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6F804-8340-359A-257C-10FABCA1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78CAE-35C0-3F55-F4A5-2FA62DC9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5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80A1A-C1B0-6F96-1F8C-8424E0F8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298E9-2697-5D03-FDEC-A1B6719D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C6B77-8B9A-A272-C08D-F5637A40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544FB-A182-AECC-864B-C24D8F82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5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5FA97-7857-AC0E-0431-4298F055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C3738-6459-49DF-7B96-344528C4C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1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29" ma:contentTypeDescription="Create a new document." ma:contentTypeScope="" ma:versionID="89534a8a5a675b41f878389617b8229a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3486728ad7639e8d353d368df6463c68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ocTag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5" nillable="true" ma:displayName="Taxonomy Catch All Column" ma:hidden="true" ma:list="{be8ff875-d7d4-4130-bed6-ac4806346461}" ma:internalName="TaxCatchAll" ma:showField="CatchAllData" ma:web="08901086-875f-4d26-9516-1e38fd01d4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18cbc83-24d7-43ed-afce-15b9e680d992" xsi:nil="true"/>
    <lcf76f155ced4ddcb4097134ff3c332f xmlns="218cbc83-24d7-43ed-afce-15b9e680d992">
      <Terms xmlns="http://schemas.microsoft.com/office/infopath/2007/PartnerControls"/>
    </lcf76f155ced4ddcb4097134ff3c332f>
    <TaxCatchAll xmlns="230e9df3-be65-4c73-a93b-d1236ebd677e" xsi:nil="true"/>
    <_dlc_DocId xmlns="230e9df3-be65-4c73-a93b-d1236ebd677e">MSFT-1341618704-7966</_dlc_DocId>
    <_dlc_DocIdUrl xmlns="230e9df3-be65-4c73-a93b-d1236ebd677e">
      <Url>https://microsoft.sharepoint.com/teams/ir/_layouts/15/DocIdRedir.aspx?ID=MSFT-1341618704-7966</Url>
      <Description>MSFT-1341618704-7966</Description>
    </_dlc_DocIdUrl>
  </documentManagement>
</p:properties>
</file>

<file path=customXml/itemProps1.xml><?xml version="1.0" encoding="utf-8"?>
<ds:datastoreItem xmlns:ds="http://schemas.openxmlformats.org/officeDocument/2006/customXml" ds:itemID="{E8BED9BC-C1A1-4327-9CE3-F8A38D66E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901086-875f-4d26-9516-1e38fd01d4c0"/>
    <ds:schemaRef ds:uri="218cbc83-24d7-43ed-afce-15b9e680d99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A6D70D-3B4C-43E6-B63D-283D6E696D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56FD2D-E49D-40B7-8225-34E087B6AEA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208E2DA-EE38-44C1-8597-DD127D052391}">
  <ds:schemaRefs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218cbc83-24d7-43ed-afce-15b9e680d992"/>
    <ds:schemaRef ds:uri="http://purl.org/dc/terms/"/>
    <ds:schemaRef ds:uri="230e9df3-be65-4c73-a93b-d1236ebd677e"/>
    <ds:schemaRef ds:uri="http://purl.org/dc/elements/1.1/"/>
    <ds:schemaRef ds:uri="http://purl.org/dc/dcmitype/"/>
    <ds:schemaRef ds:uri="08901086-875f-4d26-9516-1e38fd01d4c0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Elvidge</dc:creator>
  <cp:lastModifiedBy>Josh Elvidge</cp:lastModifiedBy>
  <cp:revision>1</cp:revision>
  <dcterms:created xsi:type="dcterms:W3CDTF">2023-07-24T21:11:17Z</dcterms:created>
  <dcterms:modified xsi:type="dcterms:W3CDTF">2023-07-24T23:01:03Z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  <property fmtid="{D5CDD505-2E9C-101B-9397-08002B2CF9AE}" pid="3" name="_dlc_DocIdItemGuid">
    <vt:lpwstr>5869e967-c906-4480-b001-3db4ec4843cc</vt:lpwstr>
  </property>
  <property fmtid="{D5CDD505-2E9C-101B-9397-08002B2CF9AE}" pid="4" name="MediaServiceImageTags">
    <vt:lpwstr/>
  </property>
</Properties>
</file>