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23A7-07AA-7A0C-E7CE-667CD1B47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7CDCD-7744-BF7F-BCE9-E08B41FB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508B-FEAA-A0F0-1AF6-08E560EC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0217-2A44-1836-CA02-3663C219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16CA-A0EC-0E4F-0B48-F65C5C01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31FF-6CF5-0AC9-C709-63489014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7CA09-FF23-E1B2-E41D-57D7DAA3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CDF9-A317-22A8-1E2A-D6685367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5F51-54F1-2E6A-22CB-75B50269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843F-C7FA-165A-A391-9CFD3F79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0454C-1B90-5538-5529-CEB7FB4F5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AD174-EE20-25BA-064E-E5A3B0A22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86B3-6F5E-2DC4-E180-2EC7CAB5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EEFDB-E65C-1332-8C1A-6D8AD346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83C4-2141-AA28-CDBA-B6B4580E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5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BCEC-CD35-02D7-AC1E-66B10F14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FDDE-5501-0BE3-944E-9EF4259C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BC9D-C1DC-2748-44A0-DF943655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7DB1-7CD3-1189-09BC-2309EB57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335B-B917-F007-0BC6-57F4EFAA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6934-C468-6BDB-F254-148F9EEF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E214-3F15-EC2C-79FD-2945ECE1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52D6-FE5D-D0F3-E3F2-B6E22B0C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C6FA-DC2B-F32F-B752-F48B257A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1BF13-6987-4C2E-7F8D-704207B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8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C453-1A2E-1EB1-C3BE-4D3745CA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8921-52D3-3125-B64C-260494F09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DC66B-5B33-525C-AE96-F23609A12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A1BD-64DC-A515-1300-D514DE82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41E87-F415-EBED-6FA2-4B798A59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DC133-3208-EE45-6C90-65D3A970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73F0-C122-037C-F57A-6DD9BA6F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8A8CB-524E-54AE-34CC-0BF563E3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1A2E9-1171-BFF9-9AF4-E6000BF67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C8EE8-6DD5-CE6B-024B-FE9EE362D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FD904-EE3D-2938-DE3F-D082CD46A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59B3-EB7C-B827-A3FF-C7A59CB4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657DD-E18B-F6CB-39C9-CF265D24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41B7A-D332-919F-97ED-351215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1777-9B0E-A13D-DA22-BBE9C1E4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36AC8-DEFA-CC9F-3B7E-89B652DF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91C33-FF6A-84EE-1123-091C30AE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58F49-CAA8-DF54-319B-86199A2E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D3A8A-6E53-07AF-B080-4711F56A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0D5F1-A03D-B465-2E42-35A80B16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D75FF-5811-BA25-64EA-8C17BDC6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3429-752A-0BBA-15EF-E6274CC2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F80F-32C3-6CE3-9B99-50933703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F73B9-C1D9-E12E-925A-3F40905A4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324EC-8EA0-581F-AA35-6CD5498C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4493-A725-016F-D3FE-3C60B1F8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D6E5-D3E5-8A21-439B-795ACCF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1D75-6271-3C51-BF77-9C35DF2B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94C16-B11C-449D-76F5-5F1BC8892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C6C93-0FCA-31F6-0CFB-F4D774D3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86DA6-866F-176E-CAE4-7DC73B0A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3A07B-4A77-24A3-F217-ADB2FBDE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CF23-7BE6-228F-7C2E-95A43C07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5FA85-10A9-37EC-B363-31871D92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682C6-0086-8801-3094-C0CDA1F2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EFD3-E57D-4E13-457E-8273752A4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F5185-9406-4DEF-AE51-FC2BFE4BF7D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E71D-76CE-4A7B-7647-32DCBDE30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2768-231D-231C-64B5-7B83AD16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E2C75-9D81-4DC9-8448-E74E3054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110EC6-320E-6CAC-2C4D-AE37DF1A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DE82B-B2EA-4A03-F291-DDBD0B8C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5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BC3701-025E-729C-A813-A6B7EDCA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7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E543F0-57FC-623C-ABA8-27D49640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D603C-84EE-9DE0-F488-02336B5B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9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2023-10-24T00:05:49Z</dcterms:created>
  <dcterms:modified xsi:type="dcterms:W3CDTF">2023-10-24T00:05:59Z</dcterms:modified>
</cp:coreProperties>
</file>