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5"/>
  </p:sldMasterIdLst>
  <p:sldIdLst>
    <p:sldId id="277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AFC3E6-2719-43F5-9432-AE6680C1755A}" v="8" dt="2024-01-29T21:28:40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2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1.xml"/><Relationship Id="rId15" Type="http://schemas.microsoft.com/office/2015/10/relationships/revisionInfo" Target="revisionInfo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BBEF-DA88-4CF0-613C-7AFC65E2F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E5CCA7-C072-750B-0E4A-DB7D67A7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51E26-ED3C-657C-B8B4-8F291D07B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4C8A2-12BF-8B54-B5FA-47214DE8E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AF01-F563-191F-CA28-9DD582A7F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AA4A4-B09C-290B-66E7-CC6FF17D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6C89F-A471-F880-A199-22640724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073C0-CC44-B9E3-19FC-5EDF557F2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9F256-B1B4-DDA4-6B80-3878F734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C773F-EEC4-FD34-8B51-A7498F77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35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23009-B86D-AE52-4AFC-E09291396C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8F221-9C80-1767-69E0-F5D34243A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B01FB-8F91-7BF0-4D93-F3F625E6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FAFE1-9FDA-7EDA-1AFC-FB8CE28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E5E41-AE0F-7156-87F3-97205E9A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97AE8-ED9C-BA1F-C5DF-9ED5DD14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12ED-94AE-1163-93B4-80F64C047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5D163-6B10-C0C4-5D96-FAD4004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A18EE-7E3B-D60A-02CD-4DF8F8923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E3157-023B-4C17-44FF-617540E9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6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C726-6AD9-AEB8-972B-A488D390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6A236-4342-0EF8-0BC1-36CCEFFBF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D5B63-C63B-8C95-1E1F-3AF9E501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D5C60-30D9-003F-86DD-0F81BBAD1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4C054-2C1C-A220-0ACF-F5B83CEE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932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88D1-D23B-4C6C-B9FF-1FBBE54D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12C1-771B-48A5-2D1F-F9518FFA3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56FA8-729B-D6F4-E8FD-1821D0AE8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1BACB-7C48-96F2-813B-E961DCBC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9F172-9DCB-7946-39A7-36907034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8F1EF-63F5-AC79-AAB2-0309774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9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ADC07-8C0C-3DD8-534F-AA03B19E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8060E-AB35-7293-F6AB-378CE92A5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E44B6-71F5-3E50-BC03-29A324E92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E3820-7AD8-2475-2DC5-39E3C7F195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5E735-E944-14E8-F2DB-E608F1B90E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CB519-0E4C-2533-D4BF-8A0938DB0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1617AC-19D8-FBD9-9369-9DE6AED4A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98386-3259-B702-8AA1-9751013C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2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4C511-19D0-F592-9153-8C86B74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9BA1C-A855-C8EE-EAB7-6F097E1EA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B5C9E3-0E43-3B2C-68D4-AF15B3BA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ECFD3-6D3E-C708-C502-1C0926A6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35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BD4577-C719-0BF6-4F74-27C57DE1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4D75E-07E5-D83D-966D-0D837F26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74A32-CFD9-8630-9E75-0BFDC027B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61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DEC5-623C-4461-3956-A0C0BA93D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3D5F-7E43-F37B-36BC-FFE7A650B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F1CE2C-4AA7-751A-4D58-8308B302E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84974-4F76-6157-2929-49C440462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89717-443F-71CC-AE2B-090EABDE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E6E27-FE44-0006-2D9C-88A18A18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8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6734A-86F6-001F-8227-3DB59483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61910-92CD-DBBB-542D-E67BBE0856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0BF97-6927-1458-CA34-0FC23514C2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2A173-4CD4-7DF6-6F8F-96EF6CA6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7664A-A2C0-6BD4-86FE-74FAC2A81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A7DBE-D350-63BD-7E9E-139515C24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C0C38-0F11-8D0A-C979-0C0203990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3DD2-DFA9-420C-2B91-8231E4EF2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C1BA0-F424-A118-9B7C-36B4A58F2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6B6396-CF88-4D09-98F2-A05E23192016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CF874-2E4B-D1FD-19FA-16D7A0ABD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DBD09-7879-427E-9B2B-B87CD2E3C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FD1D50-445D-40A9-91D3-C75B4E7CF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2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14B19-F87A-E453-D5E1-098691EAF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25B2D8-BA3F-DC8F-C44A-B36E62B2D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73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B2FE3E-AE78-3732-ECDA-0C5B81474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90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1ADFC-FF68-16E3-3751-5A16CF53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DA8703-A11F-7CA4-807B-FEEBE5DD0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963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62198-2EDB-7206-6F36-65499828D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435DD5-E7A1-E23D-F553-65C12FC49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86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345B-4195-F202-45D1-F3B21D45E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28B8B9-3F8A-EA7B-4643-A96E9BA94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33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C8BA36C9DC2AC4ABE7EEF806E9E03AF" ma:contentTypeVersion="9" ma:contentTypeDescription="Create a new document." ma:contentTypeScope="" ma:versionID="a53c3711e552ba9f9cc4e32c22261424">
  <xsd:schema xmlns:xsd="http://www.w3.org/2001/XMLSchema" xmlns:xs="http://www.w3.org/2001/XMLSchema" xmlns:p="http://schemas.microsoft.com/office/2006/metadata/properties" xmlns:ns1="http://schemas.microsoft.com/sharepoint/v3" xmlns:ns2="230e9df3-be65-4c73-a93b-d1236ebd677e" xmlns:ns3="8ba460e6-846b-4510-895b-147aa5509b58" xmlns:ns4="552313d2-f225-473e-a3e4-f9b5bc6dee97" targetNamespace="http://schemas.microsoft.com/office/2006/metadata/properties" ma:root="true" ma:fieldsID="d1113539b3078f3397cfb3551a531dd6" ns1:_="" ns2:_="" ns3:_="" ns4:_="">
    <xsd:import namespace="http://schemas.microsoft.com/sharepoint/v3"/>
    <xsd:import namespace="230e9df3-be65-4c73-a93b-d1236ebd677e"/>
    <xsd:import namespace="8ba460e6-846b-4510-895b-147aa5509b58"/>
    <xsd:import namespace="552313d2-f225-473e-a3e4-f9b5bc6dee97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SharedWithUsers" minOccurs="0"/>
                <xsd:element ref="ns3:SharedWithDetails" minOccurs="0"/>
                <xsd:element ref="ns4:MediaServiceMetadata" minOccurs="0"/>
                <xsd:element ref="ns4:MediaServiceFastMetadata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  <xsd:element ref="ns4:MediaServiceDocTags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a460e6-846b-4510-895b-147aa5509b5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2313d2-f225-473e-a3e4-f9b5bc6dee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1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230e9df3-be65-4c73-a93b-d1236ebd677e">YQQVFSQYKEMK-1173931039-333</_dlc_DocId>
    <_ip_UnifiedCompliancePolicyUIAction xmlns="http://schemas.microsoft.com/sharepoint/v3" xsi:nil="true"/>
    <_dlc_DocIdUrl xmlns="230e9df3-be65-4c73-a93b-d1236ebd677e">
      <Url>https://microsoft.sharepoint.com/teams/earnings/_layouts/15/DocIdRedir.aspx?ID=YQQVFSQYKEMK-1173931039-333</Url>
      <Description>YQQVFSQYKEMK-1173931039-333</Description>
    </_dlc_DocIdUrl>
    <_ip_UnifiedCompliancePolicyProperties xmlns="http://schemas.microsoft.com/sharepoint/v3" xsi:nil="true"/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E7C73BBA-6CAE-4B50-ADB4-C29491E29F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7F008E-A3E2-473E-9193-5671B4847FB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30e9df3-be65-4c73-a93b-d1236ebd677e"/>
    <ds:schemaRef ds:uri="8ba460e6-846b-4510-895b-147aa5509b58"/>
    <ds:schemaRef ds:uri="552313d2-f225-473e-a3e4-f9b5bc6dee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82A3A-28AD-4001-BF7C-9C3E39F63958}">
  <ds:schemaRefs>
    <ds:schemaRef ds:uri="http://schemas.microsoft.com/office/2006/metadata/properties"/>
    <ds:schemaRef ds:uri="http://schemas.microsoft.com/office/infopath/2007/PartnerControls"/>
    <ds:schemaRef ds:uri="218cbc83-24d7-43ed-afce-15b9e680d992"/>
    <ds:schemaRef ds:uri="230e9df3-be65-4c73-a93b-d1236ebd677e"/>
    <ds:schemaRef ds:uri="http://schemas.microsoft.com/sharepoint/v3"/>
  </ds:schemaRefs>
</ds:datastoreItem>
</file>

<file path=customXml/itemProps4.xml><?xml version="1.0" encoding="utf-8"?>
<ds:datastoreItem xmlns:ds="http://schemas.openxmlformats.org/officeDocument/2006/customXml" ds:itemID="{4B1204AF-236B-4EBF-A3C6-EE9448612FF9}">
  <ds:schemaRefs>
    <ds:schemaRef ds:uri="http://schemas.microsoft.com/sharepoint/event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2024-01-29T20:49:47Z</dcterms:created>
  <dcterms:modified xsi:type="dcterms:W3CDTF">2024-01-29T22:25:47Z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2847f469-a7b8-4113-b28c-2daef8298625</vt:lpwstr>
  </property>
  <property fmtid="{D5CDD505-2E9C-101B-9397-08002B2CF9AE}" pid="3" name="MediaServiceImageTags">
    <vt:lpwstr/>
  </property>
  <property fmtid="{D5CDD505-2E9C-101B-9397-08002B2CF9AE}" pid="4" name="ContentTypeId">
    <vt:lpwstr>0x0101003C8BA36C9DC2AC4ABE7EEF806E9E03AF</vt:lpwstr>
  </property>
</Properties>
</file>