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7BA5-C331-07B9-B8EF-BA4ABB92D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EB314-4255-1A9E-18C5-0C25DB8CA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5665-241F-F080-5489-BAE599DF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D252-6439-7BA5-183A-10A159C9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2BA0-9260-5633-37C2-063969C3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FAE9-0661-259D-7B24-5A4AC3E0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472DF-0717-1A88-D63C-F0FE1562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246C-776D-F526-BD07-9E6629A0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74FC-F573-EE17-88BE-E5929C48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D0AF-A877-6165-F6A3-555B28BD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91B73-05E2-B98E-3441-A0A3D1543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5D3B-4658-647E-0CE2-77CB2792E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64C3-A1E6-B652-C3B2-6EB553C1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ECE2-6DBF-B61F-77B3-91D75A67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C341-C561-F571-751E-94278FE9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A3B6-FCD6-A557-6138-67E676EA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9994-048F-1DC5-3460-28EE7FFE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3337-4269-8716-D40F-CC9B888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D632-632B-84A5-AF06-2A2FFD1A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1963-17EB-F6D8-4651-B4289436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1A10-D15B-F862-6FF2-E49A3EA2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D142-0010-63D0-E2B7-F1C0202A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EDCC-B18A-4599-8EB8-F7CDF406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75FC-2C3A-335F-85CE-25FB2641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2ECE-1360-F5AF-028F-BF718FF3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D5D5-C3A6-9FC5-5CD0-2524EA0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F5DC-1564-D8D5-5C9F-514EEBE2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C46D3-5008-856F-E8B5-AFA9D4FE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F6B83-9F21-4DB6-8ED9-4EE05D9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6C214-EE2B-67BC-F6CC-6C02ED29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FD953-D157-FE02-D8C3-9A6E5B5D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53DF-8BF2-C484-C174-C8C0BF54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A456E-074C-59D7-B2FF-4A548672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9AA3-4C4C-7061-7EAD-EEBC6FCB3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8F8E5-898B-0CAF-23E8-A065F0966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A98BB-3EE4-9265-9D04-C5E697F7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802DC-B7B7-1939-D902-FDDEA70E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3D81E-2A60-ECF1-A93B-132AC07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31E81-BCFA-0424-E1F6-BE03191D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AE8C-7238-9B7C-551C-274D681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99479-6892-790F-7287-9B296463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73A82-9B5E-D55B-DF71-A85CC559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64936-83E3-51B9-9FEA-8A99524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E4159-FEBA-9EEB-61C6-C7AF8736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A19A5-8115-F676-8A88-CE10FE1D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5231-2AF9-CABC-6204-5E710F49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A8B4-5F01-8636-5974-234AB75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E10D-CD49-AE06-5013-AD9B1548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ABF4F-1577-6B26-8173-9BD3D7B2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96B1B-23CD-0248-4D23-9E60746C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074FB-5F7E-E8C2-E279-936CCD8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B1D0-FF3C-7702-E3DD-C1B98104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47F2-4536-CA6E-7665-96E9C8E0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7DE9C-2FC3-BA51-C5E0-08765DF6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13D83-989D-F9CE-B7DF-829FDA4E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FA42E-0FA8-BD01-CDB3-E76AB1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F05-9F28-9F11-0CDC-02E901E8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A6A54-A7DA-0C89-F26A-0A8AC759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BAC45-B8B4-9586-181B-FCC2B836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D5AB-DB5C-9A62-E6B7-64DB4FE3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5A74-11FA-FBC9-54DF-55A297416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A754E-E366-4037-8C63-0AACE3A631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7F2C-DEE7-EF15-797B-C32921D4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DE99-C879-076A-AF4C-9DA67420B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907AC-C812-4DF9-8A44-8C30931E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8C1B3-A544-228B-33F2-D8602462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5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EA90F-F041-3489-9171-3833F665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588F3-CCFC-31AA-CB13-BF9CE531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76623-4ECF-0A1C-8510-82236C4D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0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40035-9E00-CFD6-1C8D-329F9E52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F7E10-7F8A-CA2E-CCFF-11A19EE2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E2AE7-98F1-9176-F469-D3DCF891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8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8D5C4-3C48-E70D-870A-B12D87AB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F6560-7BF6-1E37-9949-9841BCB5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2024-04-24T22:44:05Z</dcterms:created>
  <dcterms:modified xsi:type="dcterms:W3CDTF">2024-04-24T22:44:15Z</dcterms:modified>
</cp:coreProperties>
</file>