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484-1245-C38A-2EE2-F1E7A9E78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8E860-E974-15DD-97CC-0533D9A81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FF745-7198-8E0F-3C45-4574714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C7D4-5FDD-0CFA-CA93-EE08F6A5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DA1D-7DD9-175C-60D9-110CB529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4C56-2BEE-4FC3-A1FA-B8C56657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E8DDD-5A06-34C8-815F-55172E1D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79F2-AA9B-977C-BB4F-A64F447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7A391-A502-E84E-14D1-F5F987E8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A6B7-D43A-1D19-1096-135D4266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A236-8CBA-43F5-6A01-1DF25F39A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2DC1-7B3B-11C7-56E4-5C229F2B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F6DA-EBC7-490F-2E9A-6DE50C43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B169-20E1-8245-F7E9-CDB732D4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022F6-BE09-D8F7-EAC7-E14E4848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A7A2-47AB-640D-06BD-14FA626F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EA7B1-805F-FEA6-3133-1E76531A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D8D0-85CB-C8B2-5844-E2B394C0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ECB02-2D37-E2E2-2440-B67AF80D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9967-32AB-33A7-DEA8-680007D4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2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F6E-4780-0065-887F-9581D6FA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764BC-1580-9E5E-376E-E0DB1F6E9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66B6-151C-7171-6BC4-0BE3A703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07B31-F96F-5824-8997-593F8754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5305-A1BC-49B0-82CC-263C55D2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C41-2C6F-03C4-7122-CF4A363A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BCC4-5D72-E5C5-DB97-12B31ECBA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FF772-BD84-AC64-75AE-FA5EF9E99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39A2-E487-64A1-7404-0EA98E66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DF8B-8A3E-019B-5BD0-DDB21CFF5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C3A54-C612-6649-FE03-28D50806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0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2AF0-05FF-4BBB-6807-2E9CF1237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2B1D-6FFE-339D-39EE-F5B071D7F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5B045-46EC-67F7-D039-ADFF8FDE8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11623-C09A-7CDD-E891-EDD90B3F6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489F0-62D1-4BA7-0303-54467BA9C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17D30-9EED-788E-2EE9-F6814D06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E8E0C-E800-C374-B1DE-EA364828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C168F-D614-9E74-01C8-E06E2A05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48B2-E5A2-0534-7E6F-8514DA79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17112-F77C-CE3C-5327-90A81EB1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86272-BCD8-1D5A-CCB0-653B2CEF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C3DB3-45CB-E592-30C2-7BE779B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F996C-AF3D-715B-1BFE-9B6CA1F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F683D-EB72-8DA4-7137-5DBBD294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605CD-0C62-5E28-193A-11CE65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7EE1-14A2-2BEB-82B4-9676592D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FCD8-4DAF-E6D5-48B6-FDB8948B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BA19B-2C73-45F6-504D-5D93C84E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1A91-37B2-21D4-7B2C-DA56F19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309D-18E8-6A2B-AAF6-3E5DA8F5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7A72E-6F9D-9A6C-7B74-CBD0778A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4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9927-7E37-1848-70D8-10A5A416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141A29-5E2B-BBB2-A39C-7BC680CA9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9128A-564B-B972-A9E1-2AE597EED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DF9F-FF11-48D4-A062-42141C09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BF64C-C3A6-AFFA-1C74-F5397553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CB973-3803-69EB-D09E-5E10F76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C3219-90F1-ECB6-8F4D-3680CC88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17A1-F334-BBF6-5EC9-9E064B59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5B00F-A51F-2B4A-4BBE-96B3ECCE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A499B-13C8-45C0-84E1-FC6948F8B0A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B1B7-597F-84C8-3689-B00A01DB1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0481-C184-5491-ABE6-D7521DE5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8DE4D-7C6E-49C6-B0A6-9142F6778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9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5B7B5-677A-B756-8567-EE9341C8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85037-91A9-93BA-3EE0-A9B724CF1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DCFF1-650A-AE41-5199-0939A587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8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5294-038E-E757-87FE-228B33788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175AA-8377-3947-0A0F-2616BBC1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610C3-644A-E3C8-2370-48A7FAFC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BEB8B-6F3E-F2D8-0196-53A0860AC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9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4FB8-B893-B281-185A-9C5D76E6A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F83FE6-571A-534C-5891-815F561E8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D4D9A-8DB9-FB0E-2D6E-A3496BCE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AB89E-9B4E-1024-D5A4-5D648D25E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1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CD08-11A0-CA10-4F66-761B65F5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0D31C-15D9-8324-0006-04F2FEF4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7E28A-6134-762A-1D28-898F349B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90B61-6CA4-43F4-5ABB-5ABB3817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7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2024-10-29T21:37:27Z</dcterms:created>
  <dcterms:modified xsi:type="dcterms:W3CDTF">2024-10-29T21:37:38Z</dcterms:modified>
</cp:coreProperties>
</file>