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77" r:id="rId2"/>
    <p:sldId id="257" r:id="rId3"/>
    <p:sldId id="258" r:id="rId4"/>
    <p:sldId id="259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3" d="100"/>
          <a:sy n="83" d="100"/>
        </p:scale>
        <p:origin x="51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D9A2-E4E7-3944-2FC5-1F0A1948A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A14B2-08A2-5CB7-5EA5-76B522F94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7280B-E07A-0FBD-C11B-844B41665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34C-1F10-4A4A-B788-989BE88E53D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427B0-123E-6833-DC7C-D4340494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1118C-B232-7F6F-6025-A70F3E3F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6887-9FA3-4D0F-9F12-377B27F8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01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5A5E8-C0D5-B267-8B68-8FB9A7D9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456A8-D40D-6FBC-3B35-CC2D6552F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E4964-4D94-2D28-AA40-35D9DFEE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34C-1F10-4A4A-B788-989BE88E53D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4E5A9-E628-AEF8-F59A-6F153848D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04714-E16F-A569-D48E-808C8C218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6887-9FA3-4D0F-9F12-377B27F8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7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9DA845-79F1-D49B-0FB9-F5A468699A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89981E-6F7A-575A-6D71-C8B2EEE0B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F99AA-B9DD-00CD-2766-1C3AE56BB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34C-1F10-4A4A-B788-989BE88E53D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F688F-FF41-2536-2635-53120657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36164-BEB4-F9E5-F7E9-4306B5490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6887-9FA3-4D0F-9F12-377B27F8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94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62187-2C19-C45E-90FB-558A09B5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C28D0-08EA-0775-63CC-D3CDBABDD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4CE60-7EBB-32BE-8D81-C4573E5EC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34C-1F10-4A4A-B788-989BE88E53D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214CA-B4E9-ADAE-1F99-8D7B0A41C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16EE2-BA80-E668-7B73-0D0ACA66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6887-9FA3-4D0F-9F12-377B27F8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F1AB-D869-4FC1-ED60-2927C5857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4825F-0FC4-3934-DB6D-BD84F56BA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33066-D629-4FA9-182E-40161A43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34C-1F10-4A4A-B788-989BE88E53D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7D641-1964-3227-2F37-EB81C9ED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45490-33B2-ECE3-2480-7E64151D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6887-9FA3-4D0F-9F12-377B27F8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2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C7E4-9AA9-E575-256E-404EF7C17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DECC3-EC92-F7F8-3115-12C9AFC15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92A9B-87E7-C79D-8501-7E70C16F4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B5E9D-F416-C7F7-FFCB-466649812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34C-1F10-4A4A-B788-989BE88E53D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197CC-8792-F48B-11C4-8D26D4A76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C6015-5FCF-95CA-869C-88866BBC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6887-9FA3-4D0F-9F12-377B27F8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0B0E-39FC-D568-D085-64E0EBA8F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59844-8A1A-E0EB-5E09-3B292C439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D95BF-CC6E-F1D6-9DBA-75040870F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F0A377-0268-3D02-C47C-33BA157C0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36CC4-EDDE-91F8-034D-E1AAAF65E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CBDAEB-1777-89FE-40EA-FB888635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34C-1F10-4A4A-B788-989BE88E53D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76926-E0B3-54DE-900A-A0D2D8441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4FE79C-1A2F-4EBB-B3D0-09A4CDE6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6887-9FA3-4D0F-9F12-377B27F8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58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86EC-7D72-1114-35BF-AFE7C447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BBE97-770D-F977-3190-4451FF52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34C-1F10-4A4A-B788-989BE88E53D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A6D1C-A0E7-196B-6D6C-2481DDAE0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45166-054C-49D7-F089-7E28AD14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6887-9FA3-4D0F-9F12-377B27F8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5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AEA03-C687-A2C6-151C-551925B0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34C-1F10-4A4A-B788-989BE88E53D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61225-B85E-0E34-1C8D-16197DBBE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1449B-EEBE-7F78-8C6C-093C5343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6887-9FA3-4D0F-9F12-377B27F8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8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0FE5E-E136-DE28-79B0-3099AE6CB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FCBA2-73DA-9E68-D584-4E0E9DA89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B32D2-A0AF-5454-94AF-2CFC50B3C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A1A46-D74B-363E-1591-E7F02030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34C-1F10-4A4A-B788-989BE88E53D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1EB3D-C7C2-F92D-746A-391618668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95A3E-C570-9C95-0A03-4AA565AF4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6887-9FA3-4D0F-9F12-377B27F8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4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BA73A-BA06-67D7-293E-62CEC2D5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CE3F72-F3D0-F24B-D39D-94908020AC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6E359-1664-CE84-C2ED-45214E659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B47E0-D953-B813-8C6A-6D38FE91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1F34C-1F10-4A4A-B788-989BE88E53D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A50AD-624E-2E98-F9CE-3882B0E7A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48EEB-761B-9DC5-5240-78EA3CEF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96887-9FA3-4D0F-9F12-377B27F8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3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F7C467-1355-5D69-3883-EA492298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9CA9B-3083-B70A-4674-8E6B428B4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85DF2-E3C2-F422-27C5-5C7176D51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B1F34C-1F10-4A4A-B788-989BE88E53D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6FA04-67C8-F0FB-D381-EB7F3E094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65A41-B93C-92E5-2BCD-3A48343BC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096887-9FA3-4D0F-9F12-377B27F8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7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8F4B8-EF88-6B33-C7F4-95940E28B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AE4512-3F59-C48C-6F72-49A725375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2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5AD5B-B42F-6D3C-A3B8-1874132FB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9BD78A-5249-9240-F6EF-A9B68B384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2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77DED-7FD5-4F93-D608-ACD5B3B68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97B726-FB66-ED58-D9C6-210905D71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19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07B93-36F7-AD70-E846-51D9BB878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B80743-912B-7972-15BB-48A5536DE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7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1B0FF-9873-1DD3-16CC-E3F0D74F8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A82ABE-3B74-3712-8061-362CE5812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50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CF17D-D880-CDE5-4DAD-393AD3EA3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4740C8-C759-7CAC-FE8D-B9DFE3531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5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D6F70-1F28-D717-2E70-8A73EF27A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77EFB4-1049-1E4F-3CDC-3612FC41E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2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DECA7-0235-01B4-554F-BA4ABA252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ADC18D-F904-4354-58CE-B9D8FA034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234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2025-01-28T22:54:04Z</dcterms:created>
  <dcterms:modified xsi:type="dcterms:W3CDTF">2025-01-28T22:54:10Z</dcterms:modified>
</cp:coreProperties>
</file>