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10F-6A9E-14F5-1D7B-9AE41B8A76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CB28B-B3C3-BE35-1E08-1A6E091E7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8-5EF6-1AD2-A5FC-C01292870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AEA7A-5A98-A93C-38E1-7E9912A6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7C16-AE7B-918B-238F-B64DFA1D1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149A-ED41-A645-7380-304F22E1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7846C-D653-0EF5-96A0-3D64F1F9E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77703-C2E8-5B50-2B5F-A2CAB57B3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23475-5A80-1292-B87E-4ED8CF04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AF0B-3F53-2480-B6E2-37142835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4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20E67-204F-A653-614A-578C063599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EAA96-C471-3B6A-0A46-8846F514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024C-514D-7BCF-C10B-B84BE605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79956-2ACE-08CF-D3F2-26D221747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29B44-4628-14DB-F643-0C2D4C9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5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8EE0-3E37-F25A-5F16-8F9672B6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C91D6-94AE-9B51-3ECD-2B45878A0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1C378-D820-2C0A-8029-138BBFC37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A755-0194-33D4-94BF-C2AC4BF2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048EC-1DC4-D957-117E-280ABCB4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8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7835-F14B-A195-C513-9E14C037B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CB88C-8A68-44B9-3B1F-4828B1D7C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22E23-5DF7-8846-FF9D-998BC7348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650BF-0C2D-441D-B6C7-8B31E5E6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431F-28C9-EF6B-DA8A-BEFE8DF2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9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34CF-E65A-3753-F3C8-A0F335C5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39719-D328-31B7-6C44-EF15FE987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BCA2-01D0-AA06-9671-9CF339AB0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94F25-FB6E-7629-9A85-34A8F6F2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E4605D-5797-78C4-930D-EFED7CA15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FB2A-EBCF-C3E0-6ACE-1CB8E963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3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611E3-B048-9A76-3378-EF064FC8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48C69-E2ED-6FFE-6160-6E3276834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E3C3D-D95C-9212-3367-91CE16DB5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1114B-E54D-42A9-BD98-660EFBEA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65708-77A3-AF70-873D-1B1C730A9E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B58E8-7A19-15F1-2981-387D57A9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944068-1B2C-A997-3451-3FFCDDFA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26D132-FD84-857B-6311-613E68A08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D0581-1215-816B-4CC8-B667E161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E9C77-7E6F-1563-3D06-60ED39F07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37C5F2-D07B-BAF3-F149-A9A76519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DF44B-EEEE-5E95-2E65-279F7524D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3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05684-6568-1A38-DED7-2708F430E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A1A38-9C74-A856-FE40-4B2EAC97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8E1A6-5A5D-7F9E-ABA8-22009120C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831-4D43-1409-4E91-31C45345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641E6-6384-024E-4FC7-324871E1F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B1C34-06FB-F5A8-A03F-570DE963C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8D81B-EA69-DD15-67D6-93414874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CE9F0-EC3D-0B84-6D3A-273907ABD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FC5E9-79E8-1F88-52B9-9A88C41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4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63E57-28A3-5E96-9051-60EB41F93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FB2719-46E9-ECD4-56D8-53CF2BCCE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831B0-5B14-2EF1-AAFC-9748C26D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327B4-F3D5-33F3-93F9-0C2BC7F41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43812-0097-B3FF-C30C-923156F0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546D8-D220-5193-8292-916B2D74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DB848A-08E2-A8EA-A1F8-40CA6FE15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E2F6F-39F7-71CD-D726-1D866A256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DAE0-E59B-9A6D-9F00-9C6F1CE88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A37A69-4DB1-4646-9179-93F89DCE4B6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90EFA-48FE-82E0-0011-51B112D45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C33FD-A6E3-9F12-C190-ADFB2948A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8BFA9-ADC9-44ED-B9BE-E08459A2C9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5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49AED2-DCC9-CB0E-DFF1-50A8F466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0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451E6-A2C6-0752-2382-7E43A406E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1CB431-1876-078C-3AA2-A907B877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60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48942-BE41-A384-E192-7C4904A5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5984B2-3DB5-7CD7-7B67-9ADCE09AF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20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3B7C3-678B-A96F-EC88-4AA83541D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1E73CC-F686-243C-AC10-9359D0EDA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710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3FBDE-ED78-CFC5-75F1-9958A7BC3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148635-F823-0240-B4EF-C490D8F88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659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9BE17-778A-F394-B16F-26EB1BC6E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D004C4-6D5E-7239-1ADD-206770B08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1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B100-8EA4-7573-D649-A57DFDC9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30456-29C9-E543-309E-8D64AD49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635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6979B-FEFF-BEB2-41FD-792256084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25C015-832D-5DCA-582E-D30C35F1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08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2025-04-29T19:34:47Z</dcterms:created>
  <dcterms:modified xsi:type="dcterms:W3CDTF">2025-04-29T19:34:54Z</dcterms:modified>
</cp:coreProperties>
</file>