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436475" cy="6994525"/>
  <p:notesSz cx="7010400" cy="92964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CAA3-653D-4276-AE0E-AC02B1DD93BA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04F88-4292-4F58-AA63-78D3F7607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4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5008" y="372394"/>
            <a:ext cx="10726460" cy="1351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008" y="1861968"/>
            <a:ext cx="10726460" cy="443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008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4CAA3-653D-4276-AE0E-AC02B1DD93BA}" type="datetimeFigureOut">
              <a:rPr lang="en-US" smtClean="0"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9583" y="6482889"/>
            <a:ext cx="4197310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3260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04F88-4292-4F58-AA63-78D3F7607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5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32597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149" indent="-233149" algn="l" defTabSz="932597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69944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746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2044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8342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4641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8954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6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0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4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1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9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8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9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8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8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9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2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21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2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2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0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1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2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SP Doc" ma:contentTypeID="0x0101004EEB5A68CE6442648224A0682BF61800004B9775297EFBF642A4F1523B0C630918" ma:contentTypeVersion="" ma:contentTypeDescription="Root content type for all csp doc content (css, js, xaml, etc)." ma:contentTypeScope="" ma:versionID="a44db70a6718cd5ffb321902fc38f849">
  <xsd:schema xmlns:xsd="http://www.w3.org/2001/XMLSchema" xmlns:xs="http://www.w3.org/2001/XMLSchema" xmlns:p="http://schemas.microsoft.com/office/2006/metadata/properties" xmlns:ns2="4B24EFB9-2E5D-4A5E-A79F-AB296D269CDD" targetNamespace="http://schemas.microsoft.com/office/2006/metadata/properties" ma:root="true" ma:fieldsID="4a75228103340babe5403206244e4598" ns2:_="">
    <xsd:import namespace="4B24EFB9-2E5D-4A5E-A79F-AB296D269CDD"/>
    <xsd:element name="properties">
      <xsd:complexType>
        <xsd:sequence>
          <xsd:element name="documentManagement">
            <xsd:complexType>
              <xsd:all>
                <xsd:element ref="ns2:IsSystemFile"/>
                <xsd:element ref="ns2:IsLocalizable"/>
                <xsd:element ref="ns2:PublishingStartDate" minOccurs="0"/>
                <xsd:element ref="ns2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24EFB9-2E5D-4A5E-A79F-AB296D269CDD" elementFormDefault="qualified">
    <xsd:import namespace="http://schemas.microsoft.com/office/2006/documentManagement/types"/>
    <xsd:import namespace="http://schemas.microsoft.com/office/infopath/2007/PartnerControls"/>
    <xsd:element name="IsSystemFile" ma:index="7" ma:displayName="Is System File" ma:default="0" ma:internalName="IsSystemFile">
      <xsd:simpleType>
        <xsd:restriction base="dms:Boolean"/>
      </xsd:simpleType>
    </xsd:element>
    <xsd:element name="IsLocalizable" ma:index="8" ma:displayName="Is Localizable" ma:default="1" ma:internalName="IsLocalizable">
      <xsd:simpleType>
        <xsd:restriction base="dms:Boolean"/>
      </xsd:simpleType>
    </xsd:element>
    <xsd:element name="PublishingStartDate" ma:index="9" nillable="true" ma:displayName="Scheduling Start Date" ma:internalName="PublishingStartDate">
      <xsd:simpleType>
        <xsd:restriction base="dms:Unknown"/>
      </xsd:simpleType>
    </xsd:element>
    <xsd:element name="PublishingExpirationDate" ma:index="10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SystemFile xmlns="4B24EFB9-2E5D-4A5E-A79F-AB296D269CDD">false</IsSystemFile>
    <IsLocalizable xmlns="4B24EFB9-2E5D-4A5E-A79F-AB296D269CDD">true</IsLocalizable>
    <PublishingStartDate xmlns="4B24EFB9-2E5D-4A5E-A79F-AB296D269CDD" xsi:nil="true"/>
    <PublishingExpirationDate xmlns="4B24EFB9-2E5D-4A5E-A79F-AB296D269CDD" xsi:nil="true"/>
  </documentManagement>
</p:properties>
</file>

<file path=customXml/itemProps1.xml><?xml version="1.0" encoding="utf-8"?>
<ds:datastoreItem xmlns:ds="http://schemas.openxmlformats.org/officeDocument/2006/customXml" ds:itemID="{9B52627B-BE3E-4EFA-BCCF-2C211569E992}"/>
</file>

<file path=customXml/itemProps2.xml><?xml version="1.0" encoding="utf-8"?>
<ds:datastoreItem xmlns:ds="http://schemas.openxmlformats.org/officeDocument/2006/customXml" ds:itemID="{053DD46D-13BF-49FA-8AFD-EA278D9D82EF}"/>
</file>

<file path=customXml/itemProps3.xml><?xml version="1.0" encoding="utf-8"?>
<ds:datastoreItem xmlns:ds="http://schemas.openxmlformats.org/officeDocument/2006/customXml" ds:itemID="{DE840AD0-8E10-4AE9-9BFE-29FEE63ED7C5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2013-10-24T18:37:31Z</dcterms:created>
  <dcterms:modified xsi:type="dcterms:W3CDTF">2013-10-24T18:39:08Z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04bea7c4-db21-47bf-80ca-09bb52de7186</vt:lpwstr>
  </property>
  <property fmtid="{D5CDD505-2E9C-101B-9397-08002B2CF9AE}" pid="3" name="_dlc_policyId">
    <vt:lpwstr/>
  </property>
  <property fmtid="{D5CDD505-2E9C-101B-9397-08002B2CF9AE}" pid="4" name="ContentTypeId">
    <vt:lpwstr>0x0101004EEB5A68CE6442648224A0682BF61800004B9775297EFBF642A4F1523B0C630918</vt:lpwstr>
  </property>
  <property fmtid="{D5CDD505-2E9C-101B-9397-08002B2CF9AE}" pid="5" name="ItemRetentionFormula">
    <vt:lpwstr>&lt;formula id="Microsoft.Office.RecordsManagement.PolicyFeatures.Expiration.Formula.BuiltIn"&gt;&lt;number&gt;3&lt;/number&gt;&lt;property&gt;Modified&lt;/property&gt;&lt;period&gt;months&lt;/period&gt;&lt;/formula&gt;</vt:lpwstr>
  </property>
</Properties>
</file>