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AB5D6-36F2-4F74-BDA9-93406E1AA42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00F4C-9E72-4C71-8BEA-1B2EBA25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3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AB5D6-36F2-4F74-BDA9-93406E1AA428}" type="datetimeFigureOut">
              <a:rPr lang="en-US" smtClean="0"/>
              <a:t>1/27/2016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00F4C-9E72-4C71-8BEA-1B2EBA25FE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2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737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3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7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29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43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64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90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965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229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66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66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1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088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0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64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SP Doc" ma:contentTypeID="0x0101004EEB5A68CE6442648224A0682BF6180000EA2B8E32E43DAB42A2E8F425972D3964" ma:contentTypeVersion="" ma:contentTypeDescription="Root content type for all csp doc content (css, js, xaml, etc)." ma:contentTypeScope="" ma:versionID="92b8514d897babf629fa23e8b04a9f15">
  <xsd:schema xmlns:xsd="http://www.w3.org/2001/XMLSchema" xmlns:xs="http://www.w3.org/2001/XMLSchema" xmlns:p="http://schemas.microsoft.com/office/2006/metadata/properties" xmlns:ns2="E400B219-DC96-4D5E-AC74-8F7856455BF2" targetNamespace="http://schemas.microsoft.com/office/2006/metadata/properties" ma:root="true" ma:fieldsID="3fa98fe2af962fffc1d27fa1b80f839d" ns2:_="">
    <xsd:import namespace="E400B219-DC96-4D5E-AC74-8F7856455BF2"/>
    <xsd:element name="properties">
      <xsd:complexType>
        <xsd:sequence>
          <xsd:element name="documentManagement">
            <xsd:complexType>
              <xsd:all>
                <xsd:element ref="ns2:IsSystemFile"/>
                <xsd:element ref="ns2:IsLocalizable"/>
                <xsd:element ref="ns2:PublishingStartDate" minOccurs="0"/>
                <xsd:element ref="ns2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0B219-DC96-4D5E-AC74-8F7856455BF2" elementFormDefault="qualified">
    <xsd:import namespace="http://schemas.microsoft.com/office/2006/documentManagement/types"/>
    <xsd:import namespace="http://schemas.microsoft.com/office/infopath/2007/PartnerControls"/>
    <xsd:element name="IsSystemFile" ma:index="7" ma:displayName="Is System File" ma:default="0" ma:internalName="IsSystemFile">
      <xsd:simpleType>
        <xsd:restriction base="dms:Boolean"/>
      </xsd:simpleType>
    </xsd:element>
    <xsd:element name="IsLocalizable" ma:index="8" ma:displayName="Is Localizable" ma:default="1" ma:internalName="IsLocalizable">
      <xsd:simpleType>
        <xsd:restriction base="dms:Boolea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Localizable xmlns="E400B219-DC96-4D5E-AC74-8F7856455BF2">true</IsLocalizable>
    <IsSystemFile xmlns="E400B219-DC96-4D5E-AC74-8F7856455BF2">false</IsSystemFile>
    <PublishingExpirationDate xmlns="E400B219-DC96-4D5E-AC74-8F7856455BF2" xsi:nil="true"/>
    <PublishingStartDate xmlns="E400B219-DC96-4D5E-AC74-8F7856455BF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D134DF-83B3-4D68-846A-D2E2939520BB}"/>
</file>

<file path=customXml/itemProps2.xml><?xml version="1.0" encoding="utf-8"?>
<ds:datastoreItem xmlns:ds="http://schemas.openxmlformats.org/officeDocument/2006/customXml" ds:itemID="{155D1303-E861-472A-BEDF-A6F1DE0F4121}"/>
</file>

<file path=customXml/itemProps3.xml><?xml version="1.0" encoding="utf-8"?>
<ds:datastoreItem xmlns:ds="http://schemas.openxmlformats.org/officeDocument/2006/customXml" ds:itemID="{7385FBA7-FFA4-44D8-8171-28EFE71F521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2016-01-28T02:15:45Z</dcterms:created>
  <dcterms:modified xsi:type="dcterms:W3CDTF">2016-01-28T02:33:44Z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0x0101004EEB5A68CE6442648224A0682BF6180000EA2B8E32E43DAB42A2E8F425972D3964</vt:lpwstr>
  </property>
  <property fmtid="{D5CDD505-2E9C-101B-9397-08002B2CF9AE}" pid="3" name="ItemRetentionFormula">
    <vt:lpwstr>&lt;formula id="Microsoft.Office.RecordsManagement.PolicyFeatures.Expiration.Formula.BuiltIn"&gt;&lt;number&gt;3&lt;/number&gt;&lt;property&gt;Modified&lt;/property&gt;&lt;period&gt;months&lt;/period&gt;&lt;/formula&gt;</vt:lpwstr>
  </property>
  <property fmtid="{D5CDD505-2E9C-101B-9397-08002B2CF9AE}" pid="4" name="_dlc_DocIdItemGuid">
    <vt:lpwstr>04bea7c4-db21-47bf-80ca-09bb52de7186</vt:lpwstr>
  </property>
  <property fmtid="{D5CDD505-2E9C-101B-9397-08002B2CF9AE}" pid="5" name="_dlc_policyId">
    <vt:lpwstr/>
  </property>
</Properties>
</file>