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9B2B-AF99-4C39-9648-B45D910D988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37A-00AD-4E56-B51D-5D3A0BEA8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79B2B-AF99-4C39-9648-B45D910D988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B537A-00AD-4E56-B51D-5D3A0BEA8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0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1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1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5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6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9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0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8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2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7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86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7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7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6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1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4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6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1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6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0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9068847A36D4E98C06071F25BEE09" ma:contentTypeVersion="5" ma:contentTypeDescription="Create a new document." ma:contentTypeScope="" ma:versionID="d6af231fb6f469353a4994c4adc14bad">
  <xsd:schema xmlns:xsd="http://www.w3.org/2001/XMLSchema" xmlns:xs="http://www.w3.org/2001/XMLSchema" xmlns:p="http://schemas.microsoft.com/office/2006/metadata/properties" xmlns:ns2="08901086-875f-4d26-9516-1e38fd01d4c0" targetNamespace="http://schemas.microsoft.com/office/2006/metadata/properties" ma:root="true" ma:fieldsID="b82dc38e93f64a099876ca4b0747a478" ns2:_="">
    <xsd:import namespace="08901086-875f-4d26-9516-1e38fd01d4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01086-875f-4d26-9516-1e38fd01d4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AE9B61-8C5C-40CD-8305-1B763FF43A97}">
  <ds:schemaRefs>
    <ds:schemaRef ds:uri="http://purl.org/dc/elements/1.1/"/>
    <ds:schemaRef ds:uri="http://schemas.microsoft.com/office/2006/documentManagement/types"/>
    <ds:schemaRef ds:uri="08901086-875f-4d26-9516-1e38fd01d4c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DF9F8B-85EC-4D10-A9A8-7A9EDA4175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6EC898-CE44-4321-954F-5380D6762C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901086-875f-4d26-9516-1e38fd01d4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2016-04-20T23:07:25Z</dcterms:created>
  <dcterms:modified xsi:type="dcterms:W3CDTF">2016-04-20T23:29:07Z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0x0101007879068847A36D4E98C06071F25BEE09</vt:lpwstr>
  </property>
</Properties>
</file>