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781800" cy="9067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DB6-F86C-48FF-8B88-FA4ADE585A9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A212C-3324-4279-B8EB-1D171BA6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EDB6-F86C-48FF-8B88-FA4ADE585A98}" type="datetimeFigureOut">
              <a:rPr lang="en-US" smtClean="0"/>
              <a:t>10/20/2016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212C-3324-4279-B8EB-1D171BA6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4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0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8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55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0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1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81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8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8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9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28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6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0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5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8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2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0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2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949FB7CF7CFB7A479B0D9D8A34C3F52F" ma:contentTypeVersion="16" ma:contentTypeDescription="Document Library with additional metadata fields for Earning Release Process:  Deliverable Type, Milestone, ER Subject" ma:contentTypeScope="" ma:versionID="dc5b26f19ee541cd1c0210b963524ace">
  <xsd:schema xmlns:xsd="http://www.w3.org/2001/XMLSchema" xmlns:xs="http://www.w3.org/2001/XMLSchema" xmlns:p="http://schemas.microsoft.com/office/2006/metadata/properties" xmlns:ns2="27edee5f-94e3-4077-b4ce-20f56c0ba83d" xmlns:ns3="230e9df3-be65-4c73-a93b-d1236ebd677e" targetNamespace="http://schemas.microsoft.com/office/2006/metadata/properties" ma:root="true" ma:fieldsID="c6324a64ffa860d1f48103226f73d4d9" ns2:_="" ns3:_="">
    <xsd:import namespace="27edee5f-94e3-4077-b4ce-20f56c0ba8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1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8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9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F3CA5B-E853-45F6-A057-F4AF0B6E3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CB797E-4241-4DC6-B355-1AA91BAF57C2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27edee5f-94e3-4077-b4ce-20f56c0ba83d"/>
    <ds:schemaRef ds:uri="230e9df3-be65-4c73-a93b-d1236ebd677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5A6BEB-74E1-4407-B3B9-283BBECA98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2016-10-20T16:44:37Z</dcterms:created>
  <dcterms:modified xsi:type="dcterms:W3CDTF">2016-10-20T16:48:22Z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0x0101002DEF51921D697F4DB2B582A6545F0CB300949FB7CF7CFB7A479B0D9D8A34C3F52F</vt:lpwstr>
  </property>
</Properties>
</file>