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2E36-6F28-4938-8A98-2E3B0F12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AC6DB-95CD-4556-A720-BDFF18F8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2C2E-8953-4F4F-9237-1BED1E0541F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8B471-5B71-4B25-99C9-E83E03C1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7EA3C-7E69-428E-9FB6-577722B8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20131-3C84-4BA9-991B-7FE037E8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5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546EF-C7B2-4DB6-A197-F6F17BBB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E61B7-9433-4070-8E3F-78A34E4C6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6267-B09C-491A-9C4C-A9D43944F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2C2E-8953-4F4F-9237-1BED1E0541FB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BB08-9C3B-480D-8BC4-C0A806657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618B3-4915-4C87-BEA1-2C4EFC69C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0131-3C84-4BA9-991B-7FE037E8D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A8983-EAD3-4022-A6EB-3CF08AE739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ADB69-276D-4163-AC4A-89B10C67FB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8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DB5E1-D687-4509-8953-E8B5BBAA1E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0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49A26-857E-484F-B773-6C9EB49DC9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8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E3047-8890-4834-83DD-F530EB425F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9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325768-2AA4-4865-9B4D-CCEC932089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725A9-25F3-4B2F-9569-0D1855D5DB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3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4285A-C166-4E87-ABE2-619A463745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59973-73AF-426F-9119-F01B542D22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6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30F80-3BB6-476E-AF13-58696F63E5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5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9DB95-E7F6-4DE8-A0F5-DF7860225D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3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288593-3BF9-48D6-8B4E-67E62710F4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90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C4311-640E-48AD-A538-25ED29C084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956CF-8B72-4CEA-A882-CC322573A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7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72AB6-EB4B-488F-A6E1-DD5BDFADB7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9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779B9-520A-4400-89E3-5ADDA8AD9D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5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6C719-4659-42DC-A570-9D3D9BA1FD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B299FD-12BB-44C5-88DB-FA9E65F2BC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98874-244A-4ACD-8ADB-19C27E755A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A22C8-E27B-47A7-89AF-B97C693907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8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CE5B2-287D-4CFE-8841-03E9992FF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33083D-7980-4DCB-A54F-4C5007DA3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32FD7-D11E-4B31-AE70-5639370B37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3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15B501683179794AACD4CF8DCBD543E6" ma:contentTypeVersion="12" ma:contentTypeDescription="Document Library with additional metadata fields for Earning Release Process:  Deliverable Type, Milestone, ER Subject" ma:contentTypeScope="" ma:versionID="86e70359b7a2a95ef7d648e4bb442ed1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4cf6004ad6feccefb28312eafd9d8e0d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179A99-0AD2-48A7-B017-827CC3155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0DD0F-2597-4B19-B1DE-5BD249F9A802}">
  <ds:schemaRefs>
    <ds:schemaRef ds:uri="http://schemas.microsoft.com/office/2006/documentManagement/types"/>
    <ds:schemaRef ds:uri="http://schemas.microsoft.com/office/2006/metadata/properties"/>
    <ds:schemaRef ds:uri="27edee5f-94e3-4077-b4ce-20f56c0ba83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230e9df3-be65-4c73-a93b-d1236ebd677e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B9861F2-ED30-4564-AA98-B5D0E9E17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2017-04-27T15:18:23Z</dcterms:created>
  <dcterms:modified xsi:type="dcterms:W3CDTF">2017-04-27T15:34:01Z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0x0101002DEF51921D697F4DB2B582A6545F0CB30015B501683179794AACD4CF8DCBD543E6</vt:lpwstr>
  </property>
</Properties>
</file>