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4BEA4-13B3-4C58-8B84-BBE58B37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0159C-2C8C-4825-86A2-04189F7B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D0A2-02BA-4015-A9C7-AF2004433C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6D1BF-A603-4959-BD6B-421E04274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73AB8-6BBA-4620-AD67-A1CC5373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3EC17-ACEF-4C72-8A7A-C53A937D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9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BADFE-AB35-4B65-9078-E65BF3C2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1957C-2E96-4939-AB1C-E46719E4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9847F-0EF2-4F6A-A589-EE9A55952F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3D0A2-02BA-4015-A9C7-AF2004433CA1}" type="datetimeFigureOut">
              <a:rPr lang="en-US" smtClean="0"/>
              <a:t>10/25/2017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0B49-6CF8-44C2-AB1F-20752538B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40ED-110B-4A99-A7FC-3DE1855CA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3EC17-ACEF-4C72-8A7A-C53A937DD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5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66EF1-E703-4E73-A884-CC0F712738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32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D22BCC-83F6-44D8-A9FC-631BE60379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19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EB2796-CBFF-46C6-B74D-28660928DC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49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60ACB-52F2-4CD9-8183-1726F0C094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90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2F0B7-AA76-4570-8FCC-3501F3D3A0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8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31A57-8402-47FD-95A3-753805C015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8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857D6-D7E4-4302-96B2-770808072B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7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17D0C-1B16-467E-BA88-319D019DD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05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0BFBD-70AA-45C9-8611-4BF84C6F4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0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60FED-21AF-40E5-8A00-7633774740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2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E8E9F9-8E39-42D2-8FD6-AB1DB823E4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46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F649F-5975-4BCA-BDE2-CB467F9F7E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5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0992B-A0ED-4E82-8C98-3EC772217EF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4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EA14E-6DF2-46D9-B9BF-989010318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90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A1E91-6CA9-49D4-9B50-531B6A75F7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34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95F58-C3CC-4575-AEEE-E8102C3820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41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2495A6-920C-4175-B5B5-4F9DBB7BBF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00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BB217-FCFA-4B27-A0D6-1BB8196EDA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0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10E17-32C1-4DF3-A3D5-1B7365C5A1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0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93F1AF-0D0B-4EFC-BDAE-20C23831FD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33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B6F3-F5A1-4525-9DD4-96F33C1A3A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7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A4CE4-3A31-411E-9C08-7795A87458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1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25A69-0C01-4EB8-9B4D-152FBC4AB3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4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MSFIN-328430140-16</_dlc_DocId>
    <_dlc_DocIdUrl xmlns="230e9df3-be65-4c73-a93b-d1236ebd677e">
      <Url>https://microsoft.sharepoint.com/teams/EarningsRelease/FY18Q1/_layouts/15/DocIdRedir.aspx?ID=MSFIN-328430140-16</Url>
      <Description>MSFIN-328430140-16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F0893E85497EDA4890B5DD4A30D3129D" ma:contentTypeVersion="14" ma:contentTypeDescription="Document Library with additional metadata fields for Earning Release Process:  Deliverable Type, Milestone, ER Subject" ma:contentTypeScope="" ma:versionID="296d0bc0e86863c55c2ae40609205807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cc27ce26-10f9-4366-8651-a9725df189dc" targetNamespace="http://schemas.microsoft.com/office/2006/metadata/properties" ma:root="true" ma:fieldsID="27eef706cb219a6988004760fd7b7065" ns2:_="" ns3:_="" ns4:_="">
    <xsd:import namespace="27edee5f-94e3-4077-b4ce-20f56c0ba83d"/>
    <xsd:import namespace="230e9df3-be65-4c73-a93b-d1236ebd677e"/>
    <xsd:import namespace="cc27ce26-10f9-4366-8651-a9725df189dc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4:MediaServiceMetadata" minOccurs="0"/>
                <xsd:element ref="ns4:MediaServiceFastMetadata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7ce26-10f9-4366-8651-a9725df18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9799AB-EA8B-4165-9192-67C88A410BAC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cc27ce26-10f9-4366-8651-a9725df189dc"/>
    <ds:schemaRef ds:uri="http://purl.org/dc/elements/1.1/"/>
    <ds:schemaRef ds:uri="230e9df3-be65-4c73-a93b-d1236ebd677e"/>
    <ds:schemaRef ds:uri="27edee5f-94e3-4077-b4ce-20f56c0ba83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E10E776-9EDC-4515-BA15-4BC87177CE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D5D184-8ED3-488F-9C60-E95C72C156CC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DCC1DCA-3577-49EF-8C91-67174E194E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cc27ce26-10f9-4366-8651-a9725df18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2017-10-25T23:20:35Z</dcterms:created>
  <dcterms:modified xsi:type="dcterms:W3CDTF">2017-10-26T01:58:18Z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0x0101002DEF51921D697F4DB2B582A6545F0CB300F0893E85497EDA4890B5DD4A30D3129D</vt:lpwstr>
  </property>
  <property fmtid="{D5CDD505-2E9C-101B-9397-08002B2CF9AE}" pid="3" name="_dlc_DocIdItemGuid">
    <vt:lpwstr>e9f5e14e-d514-4299-b366-e5aaa4d5194b</vt:lpwstr>
  </property>
</Properties>
</file>