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C5152-4219-432A-9F2A-DA4868D964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B551-CA56-4965-A97D-9C56B01D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5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3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5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5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3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6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8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2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0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1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B551-CA56-4965-A97D-9C56B01DC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C2D-DDC9-4D2D-9974-5E045326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2FD71-E0F0-4022-BC95-49159822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D7FC-0359-44BD-855E-34BA285D61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F90E4-3ADB-4E78-8270-BF378DC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34403-7E04-42F3-97CB-10885058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010-F968-47D9-A076-713D8539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80CB9-4470-4F73-8F76-CD5130DA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89B8-7752-42CC-A9FB-98C78D92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CD10-E0B1-44F9-A8D6-F84879D25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D7FC-0359-44BD-855E-34BA285D61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8953A-0866-43DD-AF3F-14D3E29B3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9FBA-44FF-4F2F-8DDD-863B00E77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1010-F968-47D9-A076-713D8539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D9B92-FB12-4432-9F9F-8C23E11A43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8B1F0-56AD-43AC-81A6-6C69A38E96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EC313-FCF6-4240-A258-AB31E0D5F3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55A39-68E9-43F0-98D9-B879C009C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253A1-1E96-4FB1-99E7-518F71A01B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BEDB4-5899-428F-BE96-F9DE58113E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BC06C-BB0B-4360-8FC3-C9ED9D026F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0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2B0BE-8C3B-4C8E-8642-D3D11A9905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1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AD475-5C7C-4448-9035-D5A2EB8A6A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1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F9044-D952-4936-8E58-35753F9A8B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C87FC-AD9D-42B5-84C5-01B8AADF59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B0025-011E-4080-ADD1-5DBCD54BC1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1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C22F5-166A-4F36-BBD6-46129B86D0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3239D-F638-4665-9B4E-1DAE5AF929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64A35-0AE0-42E9-854E-707E226FAB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01223-C2CD-4021-993F-DF611CE2CB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853C2-5E3F-4CEE-90E0-C7F2BE1224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00CEB-5E85-4886-A607-75056DA2CF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4C160-461D-4190-AB1C-3044485966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79BEF-BADF-49CB-84E2-AF5FB71496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851E4-B10F-46E0-B41C-37D968C52A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1D751-CCB5-4415-B2A6-18282DAA0B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494EB-6542-4C01-B9DD-B7BDB40A3D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1CA0F-5C8D-42AC-A8CB-F5137EC93C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3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9" ma:contentTypeDescription="Create a new document." ma:contentTypeScope="" ma:versionID="ba0e869a7b5defbc2a783f5499a6ce7a">
  <xsd:schema xmlns:xsd="http://www.w3.org/2001/XMLSchema" xmlns:xs="http://www.w3.org/2001/XMLSchema" xmlns:p="http://schemas.microsoft.com/office/2006/metadata/properties" xmlns:ns2="08901086-875f-4d26-9516-1e38fd01d4c0" xmlns:ns3="218cbc83-24d7-43ed-afce-15b9e680d992" targetNamespace="http://schemas.microsoft.com/office/2006/metadata/properties" ma:root="true" ma:fieldsID="601cb528cdf7eadad11fdcc1c4bea360" ns2:_="" ns3:_="">
    <xsd:import namespace="08901086-875f-4d26-9516-1e38fd01d4c0"/>
    <xsd:import namespace="218cbc83-24d7-43ed-afce-15b9e680d99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DFC266-1B74-4CE1-8456-98DBE937CA13}">
  <ds:schemaRefs>
    <ds:schemaRef ds:uri="08901086-875f-4d26-9516-1e38fd01d4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18cbc83-24d7-43ed-afce-15b9e680d99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A407E8-A651-45B6-8F98-F629D5A9A3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900BD-C83E-490F-97B6-C59A6CEA9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01086-875f-4d26-9516-1e38fd01d4c0"/>
    <ds:schemaRef ds:uri="218cbc83-24d7-43ed-afce-15b9e680d9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Custom</PresentationFormat>
  <Paragraphs>24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2018-01-31T02:48:27Z</dcterms:created>
  <dcterms:modified xsi:type="dcterms:W3CDTF">2018-01-31T03:04:47Z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jneilson@microsoft.com</vt:lpwstr>
  </property>
  <property fmtid="{D5CDD505-2E9C-101B-9397-08002B2CF9AE}" pid="5" name="MSIP_Label_f42aa342-8706-4288-bd11-ebb85995028c_SetDate">
    <vt:lpwstr>2018-01-31T02:50:48.3430867Z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0x0101007879068847A36D4E98C06071F25BEE09</vt:lpwstr>
  </property>
</Properties>
</file>