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1AB7-5C68-4A15-967A-571A7AC3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04B07-038A-4987-A002-0C16F4C5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C39E-1057-4C13-BEC2-FA7A109FE0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01305-3DDA-4A78-826A-37A00592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B38D3-9BF3-44A9-9030-58E0EB95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49EE-DBCA-4EFD-87E6-256D56FF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6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CAF5F-F017-48B0-BEBA-26C27BB1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1945F-DC77-4D07-9AAC-C5F2E669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A61A-737B-4387-B557-426414E17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FC39E-1057-4C13-BEC2-FA7A109FE050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4C58-1FAD-448E-AA81-18C6A39EA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13BF-188C-455E-95A5-CF219321E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49EE-DBCA-4EFD-87E6-256D56FF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3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046BC6-AAD9-45CE-BBC7-9788406225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4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9E43E9-816F-4CE6-BAAB-9FFC3C88E1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1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403C9-7BBB-4B2A-9B4A-71D7F86136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3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6EBBA5-61C9-4EB3-ABCF-0DBD3472DB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11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BF1E1-77BB-43EE-900E-3E1284619C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6528C-9AB4-492C-AE20-416EE624B8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1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DEBE7B-A1DE-46BB-8BBC-A2B27D80A1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7D1F52-4E37-4E28-985A-449BD04104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89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84906D-4867-41C4-A024-F8D48FF9CE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2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F74E2-5EB4-49A9-BD9E-69D1445ACD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9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19DAA-08AD-4C04-91F7-9CCABE3AB3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8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3D5AD-DA86-4668-82C9-B418319EA9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9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DF712-616E-4E87-96AD-BC7EAD4C6E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8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D74DC-E08A-4F42-A9E3-F8607C14B1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2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B41B4-F301-44D6-8B6B-3481EADF7A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69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243F23-C8AB-4B23-993C-34F475D27D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334A8-4FB9-449A-B370-8532542E3C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1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1DF356-83CA-468C-AF7F-128FF6428C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DA6AD-6EDE-4D9C-903B-6F86DC683E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E65DF-B009-4685-AD49-04EE40ACB2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136F5C-4284-4640-99A0-5CCBD2FF2D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7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64BBCA-748B-42F2-9413-E9F324A7B4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0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6DF35-51C0-40F9-BBE8-FA8E519302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0e9df3-be65-4c73-a93b-d1236ebd677e">MSFT-1341618704-4532</_dlc_DocId>
    <_dlc_DocIdUrl xmlns="230e9df3-be65-4c73-a93b-d1236ebd677e">
      <Url>https://microsoft.sharepoint.com/teams/ir/_layouts/15/DocIdRedir.aspx?ID=MSFT-1341618704-4532</Url>
      <Description>MSFT-1341618704-4532</Description>
    </_dlc_DocIdUrl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11" ma:contentTypeDescription="Create a new document." ma:contentTypeScope="" ma:versionID="48c3ab0035d175246f2fccad06ffd07b">
  <xsd:schema xmlns:xsd="http://www.w3.org/2001/XMLSchema" xmlns:xs="http://www.w3.org/2001/XMLSchema" xmlns:p="http://schemas.microsoft.com/office/2006/metadata/properties" xmlns:ns1="http://schemas.microsoft.com/sharepoint/v3" xmlns:ns2="08901086-875f-4d26-9516-1e38fd01d4c0" xmlns:ns3="218cbc83-24d7-43ed-afce-15b9e680d992" xmlns:ns4="230e9df3-be65-4c73-a93b-d1236ebd677e" targetNamespace="http://schemas.microsoft.com/office/2006/metadata/properties" ma:root="true" ma:fieldsID="bbbca1273987c587467b81a195bb12e9" ns1:_="" ns2:_="" ns3:_="" ns4:_="">
    <xsd:import namespace="http://schemas.microsoft.com/sharepoint/v3"/>
    <xsd:import namespace="08901086-875f-4d26-9516-1e38fd01d4c0"/>
    <xsd:import namespace="218cbc83-24d7-43ed-afce-15b9e680d99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4:_dlc_DocId" minOccurs="0"/>
                <xsd:element ref="ns4:_dlc_DocIdUrl" minOccurs="0"/>
                <xsd:element ref="ns4:_dlc_DocIdPersistId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bc83-24d7-43ed-afce-15b9e680d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F34F90-62AE-463F-BBCF-DF3DFD5E8123}">
  <ds:schemaRefs>
    <ds:schemaRef ds:uri="08901086-875f-4d26-9516-1e38fd01d4c0"/>
    <ds:schemaRef ds:uri="http://purl.org/dc/elements/1.1/"/>
    <ds:schemaRef ds:uri="230e9df3-be65-4c73-a93b-d1236ebd677e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218cbc83-24d7-43ed-afce-15b9e680d992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AA1838-BF8A-4D33-93C0-530C29920F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1129C1-3828-4DD3-B84B-CC1B8C0D464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2D21F8-925F-4A45-8B78-F6DB08937C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8901086-875f-4d26-9516-1e38fd01d4c0"/>
    <ds:schemaRef ds:uri="218cbc83-24d7-43ed-afce-15b9e680d99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2018-04-26T00:37:28Z</dcterms:created>
  <dcterms:modified xsi:type="dcterms:W3CDTF">2018-04-26T01:07:59Z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jneilson@microsoft.com</vt:lpwstr>
  </property>
  <property fmtid="{D5CDD505-2E9C-101B-9397-08002B2CF9AE}" pid="5" name="MSIP_Label_f42aa342-8706-4288-bd11-ebb85995028c_SetDate">
    <vt:lpwstr>2018-04-26T00:39:25.8470455Z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0x0101007879068847A36D4E98C06071F25BEE09</vt:lpwstr>
  </property>
  <property fmtid="{D5CDD505-2E9C-101B-9397-08002B2CF9AE}" pid="11" name="_dlc_DocIdItemGuid">
    <vt:lpwstr>32f99789-1600-41ab-ad11-52729b56dd10</vt:lpwstr>
  </property>
</Properties>
</file>