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41A1-4537-4835-BBAC-595D30FA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739B3-BC9E-49B3-BA73-024DCA40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B43-EB57-43C3-B546-82C9F6E4BCE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00078-C001-4358-8E57-BA9293EF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37E62-8680-4324-8983-81457135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16E0D-8A12-4F41-9126-33DDDA33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48E46-2F9E-46E4-9F30-816FDE2E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21CC0-87A8-48CA-85F9-40D1083D9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40BCD-2D8B-4ADE-A151-7BC0841F8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0B43-EB57-43C3-B546-82C9F6E4BCEF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470A8-29E2-44B3-AF6B-86A9837A3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89B40-C90D-4E33-A926-92347D394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16E0D-8A12-4F41-9126-33DDDA33F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6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37A79-6F6F-4F28-BD5B-2A2D49E704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21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E4B348-5008-495D-A3FE-3F067D032B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8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C06BDA-DA9A-40EC-8A04-F84BFA8FD2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8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986267-8746-4E0E-AD8F-D2568129D9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6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C10E3F-DB62-410D-B89F-CC01FC34D3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6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D98B57-60BD-4865-A5A3-66EF1574B6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00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721B10-EE6B-40D3-B02E-92610C39A0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2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CDBA99-EEB0-40E3-995D-3BBF6FA571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47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960E37-966B-487D-9773-4AC1635F37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4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5932C-7533-44AD-8B08-B1E006EB7B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314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174233-A4A5-4C5B-B093-712FEE0E69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76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40FEAC-FBD0-4D80-B45F-FDA0A556C0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9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88A0C3-5958-4CDB-8235-35B1F8F1CB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2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1BAE1E-ADF9-48CA-BD54-8FE20CEB08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19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6913E8-E2D7-4967-B11F-1CBEE1F23B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08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95165-6870-44FD-9B2B-73FABE8D78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12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43A476-6124-4ABC-BC18-FF76B91C22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04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548B5-70AF-42F4-924A-4ACCFA019A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4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5C58FE-3015-4811-BCDA-685B2A8835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C18A8A-8663-4D19-B918-9B4C73E16C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9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24D745-A8B0-4725-8879-11347494EF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55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5C926D-5EC8-4DF5-BDE3-C9B0E2FBC0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3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A5D84-CA76-4D30-9F4F-C37D53BD78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9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03D371-13ED-46A8-BF37-F238E09E8FC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8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3b0e9bba1494e973f11b3aeff246c xmlns="27edee5f-94e3-4077-b4ce-20f56c0ba83d">
      <Terms xmlns="http://schemas.microsoft.com/office/infopath/2007/PartnerControls"/>
    </n473b0e9bba1494e973f11b3aeff246c>
    <fe47e074c1434d4aadeadff4e1712687 xmlns="27edee5f-94e3-4077-b4ce-20f56c0ba83d">
      <Terms xmlns="http://schemas.microsoft.com/office/infopath/2007/PartnerControls"/>
    </fe47e074c1434d4aadeadff4e1712687>
    <TaxCatchAll xmlns="230e9df3-be65-4c73-a93b-d1236ebd677e"/>
    <eff3ae4720aa4110b0794bc7b101c94d xmlns="27edee5f-94e3-4077-b4ce-20f56c0ba83d">
      <Terms xmlns="http://schemas.microsoft.com/office/infopath/2007/PartnerControls"/>
    </eff3ae4720aa4110b0794bc7b101c94d>
    <_dlc_DocId xmlns="230e9df3-be65-4c73-a93b-d1236ebd677e">MSFIN-1549902255-9</_dlc_DocId>
    <_dlc_DocIdUrl xmlns="230e9df3-be65-4c73-a93b-d1236ebd677e">
      <Url>https://microsoft.sharepoint.com/teams/EarningsRelease/FY18Q4/_layouts/15/DocIdRedir.aspx?ID=MSFIN-1549902255-9</Url>
      <Description>MSFIN-1549902255-9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2DEF51921D697F4DB2B582A6545F0CB30008AF194F9112144BBF7E9CC8E55D72E9" ma:contentTypeVersion="34" ma:contentTypeDescription="Document Library with additional metadata fields for Earning Release Process:  Deliverable Type, Milestone, ER Subject" ma:contentTypeScope="" ma:versionID="80a5e799afb8bcd891d6395d3d578525">
  <xsd:schema xmlns:xsd="http://www.w3.org/2001/XMLSchema" xmlns:xs="http://www.w3.org/2001/XMLSchema" xmlns:p="http://schemas.microsoft.com/office/2006/metadata/properties" xmlns:ns2="27edee5f-94e3-4077-b4ce-20f56c0ba83d" xmlns:ns3="230e9df3-be65-4c73-a93b-d1236ebd677e" xmlns:ns4="addeea1f-0f36-4eb6-b4ef-4183a1223858" targetNamespace="http://schemas.microsoft.com/office/2006/metadata/properties" ma:root="true" ma:fieldsID="b95f0a48f037a9e02d84c1835682a4e5" ns2:_="" ns3:_="" ns4:_="">
    <xsd:import namespace="27edee5f-94e3-4077-b4ce-20f56c0ba83d"/>
    <xsd:import namespace="230e9df3-be65-4c73-a93b-d1236ebd677e"/>
    <xsd:import namespace="addeea1f-0f36-4eb6-b4ef-4183a1223858"/>
    <xsd:element name="properties">
      <xsd:complexType>
        <xsd:sequence>
          <xsd:element name="documentManagement">
            <xsd:complexType>
              <xsd:all>
                <xsd:element ref="ns2:fe47e074c1434d4aadeadff4e1712687" minOccurs="0"/>
                <xsd:element ref="ns3:TaxCatchAll" minOccurs="0"/>
                <xsd:element ref="ns3:TaxCatchAllLabel" minOccurs="0"/>
                <xsd:element ref="ns2:n473b0e9bba1494e973f11b3aeff246c" minOccurs="0"/>
                <xsd:element ref="ns2:eff3ae4720aa4110b0794bc7b101c94d" minOccurs="0"/>
                <xsd:element ref="ns3:_dlc_DocId" minOccurs="0"/>
                <xsd:element ref="ns3:_dlc_DocIdUrl" minOccurs="0"/>
                <xsd:element ref="ns3:_dlc_DocIdPersistId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edee5f-94e3-4077-b4ce-20f56c0ba83d" elementFormDefault="qualified">
    <xsd:import namespace="http://schemas.microsoft.com/office/2006/documentManagement/types"/>
    <xsd:import namespace="http://schemas.microsoft.com/office/infopath/2007/PartnerControls"/>
    <xsd:element name="fe47e074c1434d4aadeadff4e1712687" ma:index="2" nillable="true" ma:taxonomy="true" ma:internalName="fe47e074c1434d4aadeadff4e1712687" ma:taxonomyFieldName="Deliverable_x0020_Type" ma:displayName="Deliverable Type" ma:readOnly="false" ma:default="" ma:fieldId="{fe47e074-c143-4d4a-adea-dff4e1712687}" ma:sspId="e385fb40-52d4-4fae-9c5b-3e8ff8a5878e" ma:termSetId="adf44d6a-ca33-454c-903c-ccebb34e628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473b0e9bba1494e973f11b3aeff246c" ma:index="6" nillable="true" ma:taxonomy="true" ma:internalName="n473b0e9bba1494e973f11b3aeff246c" ma:taxonomyFieldName="Milestone" ma:displayName="Milestone" ma:readOnly="false" ma:default="" ma:fieldId="{7473b0e9-bba1-494e-973f-11b3aeff246c}" ma:sspId="e385fb40-52d4-4fae-9c5b-3e8ff8a5878e" ma:termSetId="ec41a49f-3450-4369-9127-62a38f9703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ff3ae4720aa4110b0794bc7b101c94d" ma:index="8" nillable="true" ma:taxonomy="true" ma:internalName="eff3ae4720aa4110b0794bc7b101c94d" ma:taxonomyFieldName="ER_x0020_Subject" ma:displayName="ER Subject" ma:readOnly="false" ma:default="" ma:fieldId="{eff3ae47-20aa-4110-b079-4bc7b101c94d}" ma:sspId="e385fb40-52d4-4fae-9c5b-3e8ff8a5878e" ma:termSetId="210bf72a-0ce2-4e1b-8aa6-2486fe9158b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hidden="true" ma:list="{c14a363f-cf4a-4e78-bcc5-f0c282f95d62}" ma:internalName="TaxCatchAll" ma:showField="CatchAllData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hidden="true" ma:list="{c14a363f-cf4a-4e78-bcc5-f0c282f95d62}" ma:internalName="TaxCatchAllLabel" ma:readOnly="true" ma:showField="CatchAllDataLabel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eea1f-0f36-4eb6-b4ef-4183a12238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F0DB5A-868D-4AB8-BEC7-B74AEA249F51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dcmitype/"/>
    <ds:schemaRef ds:uri="addeea1f-0f36-4eb6-b4ef-4183a1223858"/>
    <ds:schemaRef ds:uri="230e9df3-be65-4c73-a93b-d1236ebd677e"/>
    <ds:schemaRef ds:uri="27edee5f-94e3-4077-b4ce-20f56c0ba83d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C9D6C80-184F-4C25-94F4-7BA23B49B3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81BDA1-8A15-44B6-8E3D-AF8574EFA6B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EF4E952-8E74-49EC-BCAA-E16C7E4855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edee5f-94e3-4077-b4ce-20f56c0ba83d"/>
    <ds:schemaRef ds:uri="230e9df3-be65-4c73-a93b-d1236ebd677e"/>
    <ds:schemaRef ds:uri="addeea1f-0f36-4eb6-b4ef-4183a12238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2018-07-19T00:15:19Z</dcterms:created>
  <dcterms:modified xsi:type="dcterms:W3CDTF">2018-07-19T00:36:51Z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jneilson@microsoft.com</vt:lpwstr>
  </property>
  <property fmtid="{D5CDD505-2E9C-101B-9397-08002B2CF9AE}" pid="5" name="MSIP_Label_f42aa342-8706-4288-bd11-ebb85995028c_SetDate">
    <vt:lpwstr>2018-07-19T00:18:25.2243788Z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0x0101002DEF51921D697F4DB2B582A6545F0CB30008AF194F9112144BBF7E9CC8E55D72E9</vt:lpwstr>
  </property>
  <property fmtid="{D5CDD505-2E9C-101B-9397-08002B2CF9AE}" pid="11" name="_dlc_DocIdItemGuid">
    <vt:lpwstr>da23f51b-8890-4b84-a3be-904ae5a88af0</vt:lpwstr>
  </property>
  <property fmtid="{D5CDD505-2E9C-101B-9397-08002B2CF9AE}" pid="12" name="ER Subject">
    <vt:lpwstr/>
  </property>
  <property fmtid="{D5CDD505-2E9C-101B-9397-08002B2CF9AE}" pid="13" name="Milestone">
    <vt:lpwstr/>
  </property>
  <property fmtid="{D5CDD505-2E9C-101B-9397-08002B2CF9AE}" pid="14" name="Deliverable Type">
    <vt:lpwstr/>
  </property>
</Properties>
</file>