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120C-50B3-4519-9E00-4A0EDF88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8FBE8-10D9-4FA2-887A-597A5C3C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33CF-ADEE-4775-8EB4-774CA001BF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CE18A-108A-4DF6-AC66-DB09C19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7C455-5A26-429E-9D54-F5D08CA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B96E-55B1-4A24-89B5-EFDD80F23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45489-F138-45C7-BD09-53F09893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34026-8EB6-4779-A445-EFC92B4D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A893-34CD-40AF-A389-4B1F5E2BD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33CF-ADEE-4775-8EB4-774CA001BF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2B76-B659-4E45-ADFB-49A36DC1D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D28FE-A7E9-4144-92F3-316677743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B96E-55B1-4A24-89B5-EFDD80F23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37032-8E8F-45AB-BCB6-FA6EF3C27A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EDD04-8FB7-41B8-B3F9-9C1F36AAB8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9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C8A97-4D26-43E7-9665-7C2B60EDF3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78A31-DAE2-445B-BAD5-BE052C2B93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3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AD11C-B771-427C-91E6-060C5F3728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3E2D6-553B-422A-ABA7-99B8725D1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8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033FD-A759-427A-934A-8B3D6F0793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0B51F5-DDA6-48B9-B82D-029B9D8463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FA37B-B445-4014-AEF5-ABA33E31A7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1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A5AB-D1ED-49A6-8A1C-7C9041D81B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55FFA-A861-4323-8B53-96349CEDA4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B8419-4CD0-4767-9511-E225B33E9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E5682-FFDB-4290-9B9B-1E3E04572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8F731B-138A-4EC0-98E0-E3EB0622EA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5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D8026-022E-4A54-B6E8-DBFD28A305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5973D-FC45-449F-AC5B-C045EA04ED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8A775-D0AB-4E78-B1FD-889FF6E559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6A628-137A-486C-9901-245318A4A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2609A-5650-4E1B-B143-3FD205AB36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C5920-D404-49E0-9E3D-C3E52205CE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7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08017-77EB-4B91-AF15-DC1587FBBC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685CB28E90674C41A805AF89786C0584" ma:contentTypeVersion="14" ma:contentTypeDescription="Document Library with additional metadata fields for Earning Release Process:  Deliverable Type, Milestone, ER Subject" ma:contentTypeScope="" ma:versionID="19e50b69328f506c4b814eb7ff0e3f0e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6e320498-b052-4619-acbd-c5916794b129" targetNamespace="http://schemas.microsoft.com/office/2006/metadata/properties" ma:root="true" ma:fieldsID="f9295d230692d83fc9f6e93310df19f3" ns2:_="" ns3:_="" ns4:_="">
    <xsd:import namespace="27edee5f-94e3-4077-b4ce-20f56c0ba83d"/>
    <xsd:import namespace="230e9df3-be65-4c73-a93b-d1236ebd677e"/>
    <xsd:import namespace="6e320498-b052-4619-acbd-c5916794b129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20498-b052-4619-acbd-c5916794b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MSFIN-1575683925-10</_dlc_DocId>
    <_dlc_DocIdUrl xmlns="230e9df3-be65-4c73-a93b-d1236ebd677e">
      <Url>https://microsoft.sharepoint.com/teams/EarningsRelease/FY19Q1/_layouts/15/DocIdRedir.aspx?ID=MSFIN-1575683925-10</Url>
      <Description>MSFIN-1575683925-10</Description>
    </_dlc_DocIdUrl>
  </documentManagement>
</p:properties>
</file>

<file path=customXml/itemProps1.xml><?xml version="1.0" encoding="utf-8"?>
<ds:datastoreItem xmlns:ds="http://schemas.openxmlformats.org/officeDocument/2006/customXml" ds:itemID="{B3574352-465D-4602-B557-F165D8E30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F38DA3-5C95-494C-A63B-B4670D13353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33651F6-D307-474A-AE4F-D7D88A2099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6e320498-b052-4619-acbd-c5916794b1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8A6C5DC-B4C7-4C14-9B20-376FA70CD8F5}">
  <ds:schemaRefs>
    <ds:schemaRef ds:uri="6e320498-b052-4619-acbd-c5916794b129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30e9df3-be65-4c73-a93b-d1236ebd677e"/>
    <ds:schemaRef ds:uri="27edee5f-94e3-4077-b4ce-20f56c0ba83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2018-10-24T00:23:08Z</dcterms:created>
  <dcterms:modified xsi:type="dcterms:W3CDTF">2018-10-24T00:39:51Z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ejones@microsoft.com</vt:lpwstr>
  </property>
  <property fmtid="{D5CDD505-2E9C-101B-9397-08002B2CF9AE}" pid="5" name="MSIP_Label_f42aa342-8706-4288-bd11-ebb85995028c_SetDate">
    <vt:lpwstr>2018-10-24T00:35:10.7627347Z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0x0101002DEF51921D697F4DB2B582A6545F0CB300685CB28E90674C41A805AF89786C0584</vt:lpwstr>
  </property>
  <property fmtid="{D5CDD505-2E9C-101B-9397-08002B2CF9AE}" pid="11" name="_dlc_DocIdItemGuid">
    <vt:lpwstr>5693cd8e-4d74-4209-a051-92943b32ffa0</vt:lpwstr>
  </property>
</Properties>
</file>