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CBC8-FE15-41DA-955C-CC3C2AD4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D28A9-DA7F-45DD-9F34-F46D404B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EAFA-74A8-4136-9166-AF85894D1B8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D42E0-30D2-4AF1-802D-5A8FD3A1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D885A-20B2-4DA0-8F1E-572B58B2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386A-3E01-45B3-BEA3-9C85441D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0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5B64D-68E2-4D2E-B82C-A54CB9A8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7C4E-007D-4C22-B3E0-4AD3EEFC5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22E5-1170-4393-AE5C-8F173BA53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EAFA-74A8-4136-9166-AF85894D1B8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2C4DE-06CB-497D-B435-DB9D6594C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B9499-8137-458B-90E7-F8D5EEFC3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6386A-3E01-45B3-BEA3-9C85441D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2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4EF7D-DD5B-488C-8C65-6A9547549C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2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04A1B-8430-4406-8AA5-D77250AD70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2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74AD5-369D-48A0-9785-874ECA5F9F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1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21EE1-5515-4A60-8ABD-9C40B0B51F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8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9BC90-84E3-4243-BE8E-C7C254585C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07E476-92B8-4756-94B0-DE970F5859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39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61836-4325-49E5-A82E-13CF8146A5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16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1E401-64E1-4AF9-A792-15CF3B3EF9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379D4-2D38-44E7-9EFF-5F552C8FFD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53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E34A23-5014-4F4B-A5C1-E1D077C81A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72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D2911-F450-4F41-802F-68E50A3A27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8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307D27-6041-4529-AE7C-9EEDB981E1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7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56278-22ED-4109-BE56-1D27F73DA7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57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23929D-E89C-4CF0-BD85-2C92D0E23A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0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B41CD-6D29-4381-A329-546C9457C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6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3B40C-52F8-47F3-BEA6-0312105C01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2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4CF148-0975-4AEC-9BC9-FEE3CAEC64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4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6FEF6-742B-49A5-9EAE-51553BAEF4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1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DCF8E-36BC-445A-B723-9EBECC4E93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4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31A807-F519-43A0-A701-8C20EFF5C2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1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577AF-8D62-479D-BE95-081447AC67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3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4375A-C6BF-45EC-9744-D8AA09CC72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6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F4D9D8898720B247A172FBDBEAF75DC60037DDAB4AAFB06F4FB1AE1433434E4F50" ma:contentTypeVersion="16" ma:contentTypeDescription="Document Library with additional metadata fields for Earning Release Process:  Deliverable Type, Milestone, ER Subject" ma:contentTypeScope="" ma:versionID="f6a3a39a9c35ba22690e6c313ba0acf5">
  <xsd:schema xmlns:xsd="http://www.w3.org/2001/XMLSchema" xmlns:xs="http://www.w3.org/2001/XMLSchema" xmlns:p="http://schemas.microsoft.com/office/2006/metadata/properties" xmlns:ns2="2fc62408-1c7e-42a0-8dca-9a01f4a7ab29" xmlns:ns3="230e9df3-be65-4c73-a93b-d1236ebd677e" xmlns:ns5="021955ea-5047-43c7-b579-bd2839841543" targetNamespace="http://schemas.microsoft.com/office/2006/metadata/properties" ma:root="true" ma:fieldsID="6890651cab7c59b102d0900b82cfe220" ns2:_="" ns3:_="" ns5:_="">
    <xsd:import namespace="2fc62408-1c7e-42a0-8dca-9a01f4a7ab29"/>
    <xsd:import namespace="230e9df3-be65-4c73-a93b-d1236ebd677e"/>
    <xsd:import namespace="021955ea-5047-43c7-b579-bd2839841543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  <xsd:element ref="ns5:MediaServiceMetadata" minOccurs="0"/>
                <xsd:element ref="ns5:MediaServiceFastMetadata" minOccurs="0"/>
                <xsd:element ref="ns3:_dlc_DocId" minOccurs="0"/>
                <xsd:element ref="ns3:_dlc_DocIdUrl" minOccurs="0"/>
                <xsd:element ref="ns3:_dlc_DocIdPersistId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c62408-1c7e-42a0-8dca-9a01f4a7ab29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524642e2-c492-4981-b7fc-6754e44a84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3c0486b2-1d38-4e9c-9ff7-ed9e068c8a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a34cad8d-114c-4c96-822a-681b4d371ff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1ca959f1-40b6-4bb0-9f19-19ea460d71ac}" ma:internalName="TaxCatchAll" ma:showField="CatchAllData" ma:web="2fc62408-1c7e-42a0-8dca-9a01f4a7ab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1ca959f1-40b6-4bb0-9f19-19ea460d71ac}" ma:internalName="TaxCatchAllLabel" ma:readOnly="true" ma:showField="CatchAllDataLabel" ma:web="2fc62408-1c7e-42a0-8dca-9a01f4a7ab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955ea-5047-43c7-b579-bd2839841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3b0e9bba1494e973f11b3aeff246c xmlns="2fc62408-1c7e-42a0-8dca-9a01f4a7ab29">
      <Terms xmlns="http://schemas.microsoft.com/office/infopath/2007/PartnerControls"/>
    </n473b0e9bba1494e973f11b3aeff246c>
    <_dlc_DocId xmlns="230e9df3-be65-4c73-a93b-d1236ebd677e">HYMPR7J23776-1404227833-11</_dlc_DocId>
    <TaxCatchAll xmlns="230e9df3-be65-4c73-a93b-d1236ebd677e"/>
    <fe47e074c1434d4aadeadff4e1712687 xmlns="2fc62408-1c7e-42a0-8dca-9a01f4a7ab29">
      <Terms xmlns="http://schemas.microsoft.com/office/infopath/2007/PartnerControls"/>
    </fe47e074c1434d4aadeadff4e1712687>
    <eff3ae4720aa4110b0794bc7b101c94d xmlns="2fc62408-1c7e-42a0-8dca-9a01f4a7ab29">
      <Terms xmlns="http://schemas.microsoft.com/office/infopath/2007/PartnerControls"/>
    </eff3ae4720aa4110b0794bc7b101c94d>
    <_dlc_DocIdUrl xmlns="230e9df3-be65-4c73-a93b-d1236ebd677e">
      <Url>https://microsoft.sharepoint.com/teams/EarningsFY19Q2/_layouts/15/DocIdRedir.aspx?ID=HYMPR7J23776-1404227833-11</Url>
      <Description>HYMPR7J23776-1404227833-11</Description>
    </_dlc_DocIdUrl>
  </documentManagement>
</p:properties>
</file>

<file path=customXml/itemProps1.xml><?xml version="1.0" encoding="utf-8"?>
<ds:datastoreItem xmlns:ds="http://schemas.openxmlformats.org/officeDocument/2006/customXml" ds:itemID="{0A2D47BB-D17A-4C2C-BFFD-D8186F206B58}"/>
</file>

<file path=customXml/itemProps2.xml><?xml version="1.0" encoding="utf-8"?>
<ds:datastoreItem xmlns:ds="http://schemas.openxmlformats.org/officeDocument/2006/customXml" ds:itemID="{4096C05E-2737-407D-B5FF-2E6BC7E55E59}"/>
</file>

<file path=customXml/itemProps3.xml><?xml version="1.0" encoding="utf-8"?>
<ds:datastoreItem xmlns:ds="http://schemas.openxmlformats.org/officeDocument/2006/customXml" ds:itemID="{09440813-0498-420F-894C-9689487B0EB2}"/>
</file>

<file path=customXml/itemProps4.xml><?xml version="1.0" encoding="utf-8"?>
<ds:datastoreItem xmlns:ds="http://schemas.openxmlformats.org/officeDocument/2006/customXml" ds:itemID="{B395FACE-FE37-45B3-B851-1279373A356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2019-01-30T00:35:54Z</dcterms:created>
  <dcterms:modified xsi:type="dcterms:W3CDTF">2019-01-30T00:36:48Z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ejones@microsoft.com</vt:lpwstr>
  </property>
  <property fmtid="{D5CDD505-2E9C-101B-9397-08002B2CF9AE}" pid="5" name="MSIP_Label_f42aa342-8706-4288-bd11-ebb85995028c_SetDate">
    <vt:lpwstr>2019-01-30T00:36:47.8961876Z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9a32d840-ae44-404f-8f4c-5b0ac374ca8b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0x010100F4D9D8898720B247A172FBDBEAF75DC60037DDAB4AAFB06F4FB1AE1433434E4F50</vt:lpwstr>
  </property>
  <property fmtid="{D5CDD505-2E9C-101B-9397-08002B2CF9AE}" pid="12" name="_dlc_DocIdItemGuid">
    <vt:lpwstr>ad13c2e6-f2bd-4c08-9f78-5743d59d0487</vt:lpwstr>
  </property>
</Properties>
</file>