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2436475" cy="6994525"/>
  <p:notesSz cx="6781800" cy="9067800"/>
  <p:defaultTextStyle>
    <a:defPPr>
      <a:defRPr lang="en-US"/>
    </a:defPPr>
    <a:lvl1pPr marL="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1pPr>
    <a:lvl2pPr marL="46634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2pPr>
    <a:lvl3pPr marL="93268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3pPr>
    <a:lvl4pPr marL="139903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4pPr>
    <a:lvl5pPr marL="1865376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5pPr>
    <a:lvl6pPr marL="233172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6pPr>
    <a:lvl7pPr marL="279806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7pPr>
    <a:lvl8pPr marL="326440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8pPr>
    <a:lvl9pPr marL="373075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66" y="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9427D-64D8-4CB7-9585-CFE09FC67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237AF0-C22B-4ADD-B892-CCDC7F7D1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8561-9C51-4060-9AF2-38AA93F0BD63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8C3E1E-C979-4CB1-B73B-92FB5AC69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382256-B812-4F7A-BB7B-19957FE6E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B15C0-4291-4A33-87A2-F4A9B6673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730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C56C09-C6E0-4107-8185-CB5CA17AB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008" y="372394"/>
            <a:ext cx="10726460" cy="1351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2E29AE-230B-4C26-9AB8-E23493916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5008" y="1861968"/>
            <a:ext cx="10726460" cy="4437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EA9B9-A216-461C-A340-9889D47CAD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5008" y="6482889"/>
            <a:ext cx="2798207" cy="37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78561-9C51-4060-9AF2-38AA93F0BD63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13F6D-5F16-4A20-8689-74B01305A4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19583" y="6482889"/>
            <a:ext cx="4197310" cy="37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1FAA6-CE44-4CAC-8C7B-5AE31360C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3260" y="6482889"/>
            <a:ext cx="2798207" cy="37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B15C0-4291-4A33-87A2-F4A9B6673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21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32597" rtl="0" eaLnBrk="1" latinLnBrk="0" hangingPunct="1">
        <a:lnSpc>
          <a:spcPct val="90000"/>
        </a:lnSpc>
        <a:spcBef>
          <a:spcPct val="0"/>
        </a:spcBef>
        <a:buNone/>
        <a:defRPr sz="448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3149" indent="-233149" algn="l" defTabSz="932597" rtl="0" eaLnBrk="1" latinLnBrk="0" hangingPunct="1">
        <a:lnSpc>
          <a:spcPct val="90000"/>
        </a:lnSpc>
        <a:spcBef>
          <a:spcPts val="1020"/>
        </a:spcBef>
        <a:buFont typeface="Arial" panose="020B0604020202020204" pitchFamily="34" charset="0"/>
        <a:buChar char="•"/>
        <a:defRPr sz="2856" kern="1200">
          <a:solidFill>
            <a:schemeClr val="tx1"/>
          </a:solidFill>
          <a:latin typeface="+mn-lt"/>
          <a:ea typeface="+mn-ea"/>
          <a:cs typeface="+mn-cs"/>
        </a:defRPr>
      </a:lvl1pPr>
      <a:lvl2pPr marL="699447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2448" kern="1200">
          <a:solidFill>
            <a:schemeClr val="tx1"/>
          </a:solidFill>
          <a:latin typeface="+mn-lt"/>
          <a:ea typeface="+mn-ea"/>
          <a:cs typeface="+mn-cs"/>
        </a:defRPr>
      </a:lvl2pPr>
      <a:lvl3pPr marL="1165746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632044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4pPr>
      <a:lvl5pPr marL="2098342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5pPr>
      <a:lvl6pPr marL="2564641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3030939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497237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963535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1pPr>
      <a:lvl2pPr marL="466298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2pPr>
      <a:lvl3pPr marL="932597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3pPr>
      <a:lvl4pPr marL="1398895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4pPr>
      <a:lvl5pPr marL="1865193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5pPr>
      <a:lvl6pPr marL="2331491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2797790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264088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730386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66361B-BEE3-446E-BB70-7FD883426B1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169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4A25A9-9655-4EFA-B84B-7F4F182C6A6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237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0581FF-7689-4821-A409-07FE6D3BBD1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817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765A9A-2E14-42B8-AFE3-E483326A743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73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ED49CF-4FA2-479A-9B52-961051981D1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918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C1EE24-1F78-4C54-A7FA-E1CDB78ADA7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131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B52648-8D40-4335-8C1C-3D13E241048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907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C5A6C0-64F8-47EA-89AA-69959749528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714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93324A-D3A4-40C9-AADA-9EB52C805F9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894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33B16A-F769-4C5D-961A-27F13543156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852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2C5A8B-0006-4BAE-ACFC-68694F47890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897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D08E11-75A0-4F9C-8FE0-258BE29520F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7520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9BB2C5-70D3-469E-84EA-9D10442686E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181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8E53C6-7C48-4C2B-BE38-70941FF92FA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228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57CEFD-62E0-43C1-BEB6-36832EDF9E1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311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3F2489-FE7B-4C9A-BB3D-549777F03CD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726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F36E42-CB79-4D04-B638-B00BA743A92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719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776099-6089-4C29-9C82-D04B3998C80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623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E70C1A-A63A-4F9D-90AA-E76C5D31E4B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309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C59F45-BAFD-4F74-A333-3D259ACA6AF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631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A8653C-6136-46A4-A7D6-E4695E521DA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314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ER Document Library" ma:contentTypeID="0x010100F9DCA484A3C78246AE023B1B6A1FA381008C149A03C184C64E80EC18F088984E69" ma:contentTypeVersion="22" ma:contentTypeDescription="Document Library with additional metadata fields for Earning Release Process:  Deliverable Type, Milestone, ER Subject" ma:contentTypeScope="" ma:versionID="47f70bab6114eaebf10224bf62bc0698">
  <xsd:schema xmlns:xsd="http://www.w3.org/2001/XMLSchema" xmlns:xs="http://www.w3.org/2001/XMLSchema" xmlns:p="http://schemas.microsoft.com/office/2006/metadata/properties" xmlns:ns3="230e9df3-be65-4c73-a93b-d1236ebd677e" xmlns:ns4="8814160a-c532-4d90-9a3b-0b33ec86359c" targetNamespace="http://schemas.microsoft.com/office/2006/metadata/properties" ma:root="true" ma:fieldsID="0bd3c9355d103a39fffbea543f393551" ns3:_="" ns4:_="">
    <xsd:import namespace="230e9df3-be65-4c73-a93b-d1236ebd677e"/>
    <xsd:import namespace="8814160a-c532-4d90-9a3b-0b33ec86359c"/>
    <xsd:element name="properties">
      <xsd:complexType>
        <xsd:sequence>
          <xsd:element name="documentManagement">
            <xsd:complexType>
              <xsd:all>
                <xsd:element ref="ns3:_dlc_DocId" minOccurs="0"/>
                <xsd:element ref="ns3:_dlc_DocIdUrl" minOccurs="0"/>
                <xsd:element ref="ns3:_dlc_DocIdPersistId" minOccurs="0"/>
                <xsd:element ref="ns4:k606f3bf666947c6a4f1898169ba22f2" minOccurs="0"/>
                <xsd:element ref="ns4:hf4fcd1a36d349cc80e08561c2a2f7e4" minOccurs="0"/>
                <xsd:element ref="ns4:e8fc39cd1a8c45cfb5a8ce5798ed3d2a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_dlc_DocId" ma:index="5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6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7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14160a-c532-4d90-9a3b-0b33ec86359c" elementFormDefault="qualified">
    <xsd:import namespace="http://schemas.microsoft.com/office/2006/documentManagement/types"/>
    <xsd:import namespace="http://schemas.microsoft.com/office/infopath/2007/PartnerControls"/>
    <xsd:element name="k606f3bf666947c6a4f1898169ba22f2" ma:index="8" nillable="true" ma:taxonomy="true" ma:internalName="k606f3bf666947c6a4f1898169ba22f2" ma:taxonomyFieldName="Deliverable_x0020_Type" ma:displayName="Deliverable Type" ma:readOnly="false" ma:default="" ma:fieldId="{4606f3bf-6669-47c6-a4f1-898169ba22f2}" ma:sspId="e385fb40-52d4-4fae-9c5b-3e8ff8a5878e" ma:termSetId="524642e2-c492-4981-b7fc-6754e44a84d4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f4fcd1a36d349cc80e08561c2a2f7e4" ma:index="9" nillable="true" ma:taxonomy="true" ma:internalName="hf4fcd1a36d349cc80e08561c2a2f7e4" ma:taxonomyFieldName="Milestone" ma:displayName="Milestone" ma:readOnly="false" ma:default="" ma:fieldId="{1f4fcd1a-36d3-49cc-80e0-8561c2a2f7e4}" ma:sspId="e385fb40-52d4-4fae-9c5b-3e8ff8a5878e" ma:termSetId="3c0486b2-1d38-4e9c-9ff7-ed9e068c8a7f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8fc39cd1a8c45cfb5a8ce5798ed3d2a" ma:index="10" nillable="true" ma:taxonomy="true" ma:internalName="e8fc39cd1a8c45cfb5a8ce5798ed3d2a" ma:taxonomyFieldName="ER_x0020_Subject" ma:displayName="ER Subject" ma:readOnly="false" ma:default="" ma:fieldId="{e8fc39cd-1a8c-45cf-b5a8-ce5798ed3d2a}" ma:sspId="e385fb40-52d4-4fae-9c5b-3e8ff8a5878e" ma:termSetId="a34cad8d-114c-4c96-822a-681b4d371ff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ediaServiceMetadata" ma:index="17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8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2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k606f3bf666947c6a4f1898169ba22f2 xmlns="8814160a-c532-4d90-9a3b-0b33ec86359c">
      <Terms xmlns="http://schemas.microsoft.com/office/infopath/2007/PartnerControls"/>
    </k606f3bf666947c6a4f1898169ba22f2>
    <hf4fcd1a36d349cc80e08561c2a2f7e4 xmlns="8814160a-c532-4d90-9a3b-0b33ec86359c">
      <Terms xmlns="http://schemas.microsoft.com/office/infopath/2007/PartnerControls"/>
    </hf4fcd1a36d349cc80e08561c2a2f7e4>
    <e8fc39cd1a8c45cfb5a8ce5798ed3d2a xmlns="8814160a-c532-4d90-9a3b-0b33ec86359c">
      <Terms xmlns="http://schemas.microsoft.com/office/infopath/2007/PartnerControls"/>
    </e8fc39cd1a8c45cfb5a8ce5798ed3d2a>
  </documentManagement>
</p:properties>
</file>

<file path=customXml/itemProps1.xml><?xml version="1.0" encoding="utf-8"?>
<ds:datastoreItem xmlns:ds="http://schemas.openxmlformats.org/officeDocument/2006/customXml" ds:itemID="{7537714F-D5A1-43F0-804E-391F3D77A90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F4581E-C70A-4C20-A779-E6A64E29FD47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280F426C-44BC-4FB9-B0D2-307AFDC5B1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0e9df3-be65-4c73-a93b-d1236ebd677e"/>
    <ds:schemaRef ds:uri="8814160a-c532-4d90-9a3b-0b33ec86359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0209ADE6-E00B-4319-8F73-0179E2ABBA92}">
  <ds:schemaRefs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8814160a-c532-4d90-9a3b-0b33ec86359c"/>
    <ds:schemaRef ds:uri="230e9df3-be65-4c73-a93b-d1236ebd677e"/>
    <ds:schemaRef ds:uri="http://purl.org/dc/terms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2019-04-24T01:05:37Z</dcterms:created>
  <dcterms:modified xsi:type="dcterms:W3CDTF">2019-04-24T01:12:48Z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ejones@microsoft.com</vt:lpwstr>
  </property>
  <property fmtid="{D5CDD505-2E9C-101B-9397-08002B2CF9AE}" pid="5" name="MSIP_Label_f42aa342-8706-4288-bd11-ebb85995028c_SetDate">
    <vt:lpwstr>2019-04-24T01:06:52.4956250Z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b2acf7c0-d91a-4914-b7f0-bce2043d6b5a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0x010100F9DCA484A3C78246AE023B1B6A1FA381008C149A03C184C64E80EC18F088984E69</vt:lpwstr>
  </property>
</Properties>
</file>