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0970-30D4-4D86-B9BE-9095F690D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5D04A-4574-46F1-9F1A-4AA20BF9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9832-E12A-4697-8788-C87B05461D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1563C-4473-4246-9F2C-23912B36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A3E03-DE6C-4012-AD22-428BD1A6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8EA-F69D-44F3-AAC8-9BBFFA43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5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F8AC2-37A6-426E-BBE2-4027FEE9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E2F6-BA2C-4C46-851A-7C149229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637CF-48D4-4EDE-BD04-40B6A7722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9832-E12A-4697-8788-C87B05461D8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1BFD-2FEC-49FA-82C3-E7CD3F8A6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002E-1E8B-4E5F-91FC-AB80D94D0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38EA-F69D-44F3-AAC8-9BBFFA439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8EDAA-5A03-4CF0-AB26-74C85B2587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5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2D4DC-725E-4462-AE42-13949B4438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7E118-DFAE-4C48-AFF9-E5B35D10266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6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7B8BC-5C61-4116-9009-33CF008C96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8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6204F-2705-48BB-A54A-054942628E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13EEB-9189-4EC3-82BF-19AEFB7572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5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E70C9-4DF0-4928-99EB-0BAE599673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2D0F46-F374-4821-8751-88B390176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8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6D52B-709D-4E30-93FB-C1F06ED407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78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85C19-B2C0-4D09-9DDA-BA68F81353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7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6406D-BB1F-440B-B757-12DACA4EEF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A43E5-45B2-4800-9918-8C833373D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78234D-8F18-4FA7-8A7F-D04BCD9572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30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E3E87-A556-46D2-973A-56530ACECE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1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70EDE-B018-4D67-91BE-CC341919DC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D9106E-E138-42BC-98CE-6D693F2ED7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43F5CB-4DDB-4F52-BE9D-54BFC35BDC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2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63DCBD-3D69-4A6D-B388-590F95780C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5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CB53C-B26B-48DB-855D-B4DBCE24BF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9CD3E8-6BBE-48B3-8917-C4AC54C608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C0B0C-434A-4182-BFA9-A735425C59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1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47B8E-B317-4A6E-B49B-B07917F44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6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830DCA10F2FBA946926396D2B42873AA005524B2B711452D4087A8BB88598D5570" ma:contentTypeVersion="23" ma:contentTypeDescription="Document Library with additional metadata fields for Earning Release Process:  Deliverable Type, Milestone, ER Subject" ma:contentTypeScope="" ma:versionID="f30d94c7ad349ed3b30a606f24cc62e0">
  <xsd:schema xmlns:xsd="http://www.w3.org/2001/XMLSchema" xmlns:xs="http://www.w3.org/2001/XMLSchema" xmlns:p="http://schemas.microsoft.com/office/2006/metadata/properties" xmlns:ns3="230e9df3-be65-4c73-a93b-d1236ebd677e" xmlns:ns4="44f1aed0-70d6-405d-8436-7736201e702d" targetNamespace="http://schemas.microsoft.com/office/2006/metadata/properties" ma:root="true" ma:fieldsID="d6d9407a79a71c1cb8b9e9f4830020be" ns3:_="" ns4:_="">
    <xsd:import namespace="230e9df3-be65-4c73-a93b-d1236ebd677e"/>
    <xsd:import namespace="44f1aed0-70d6-405d-8436-7736201e702d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oe16ebb091d8443c82040a83fa09d8d4" minOccurs="0"/>
                <xsd:element ref="ns3:TaxCatchAll" minOccurs="0"/>
                <xsd:element ref="ns4:bf7cadaaa3be4d9687f9af7ee18b4d84" minOccurs="0"/>
                <xsd:element ref="ns4:ddd1f29e93bf4ec8a47918c200eb9a17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72393545-e9d6-431a-aca4-641479b1910b}" ma:internalName="TaxCatchAll" ma:showField="CatchAllData" ma:web="3073b2d6-d8d3-4135-aea4-22c9aff9de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1aed0-70d6-405d-8436-7736201e702d" elementFormDefault="qualified">
    <xsd:import namespace="http://schemas.microsoft.com/office/2006/documentManagement/types"/>
    <xsd:import namespace="http://schemas.microsoft.com/office/infopath/2007/PartnerControls"/>
    <xsd:element name="oe16ebb091d8443c82040a83fa09d8d4" ma:index="8" nillable="true" ma:taxonomy="true" ma:internalName="oe16ebb091d8443c82040a83fa09d8d4" ma:taxonomyFieldName="Deliverable_x0020_Type" ma:displayName="Deliverable Type" ma:readOnly="false" ma:default="" ma:fieldId="{8e16ebb0-91d8-443c-8204-0a83fa09d8d4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7cadaaa3be4d9687f9af7ee18b4d84" ma:index="10" nillable="true" ma:taxonomy="true" ma:internalName="bf7cadaaa3be4d9687f9af7ee18b4d84" ma:taxonomyFieldName="Milestone" ma:displayName="Milestone" ma:readOnly="false" ma:default="" ma:fieldId="{bf7cadaa-a3be-4d96-87f9-af7ee18b4d84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dd1f29e93bf4ec8a47918c200eb9a17" ma:index="11" nillable="true" ma:taxonomy="true" ma:internalName="ddd1f29e93bf4ec8a47918c200eb9a17" ma:taxonomyFieldName="ER_x0020_Subject" ma:displayName="ER Subject" ma:readOnly="false" ma:default="" ma:fieldId="{ddd1f29e-93bf-4ec8-a479-18c200eb9a17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7cadaaa3be4d9687f9af7ee18b4d84 xmlns="44f1aed0-70d6-405d-8436-7736201e702d">
      <Terms xmlns="http://schemas.microsoft.com/office/infopath/2007/PartnerControls"/>
    </bf7cadaaa3be4d9687f9af7ee18b4d84>
    <ddd1f29e93bf4ec8a47918c200eb9a17 xmlns="44f1aed0-70d6-405d-8436-7736201e702d">
      <Terms xmlns="http://schemas.microsoft.com/office/infopath/2007/PartnerControls"/>
    </ddd1f29e93bf4ec8a47918c200eb9a17>
    <oe16ebb091d8443c82040a83fa09d8d4 xmlns="44f1aed0-70d6-405d-8436-7736201e702d">
      <Terms xmlns="http://schemas.microsoft.com/office/infopath/2007/PartnerControls"/>
    </oe16ebb091d8443c82040a83fa09d8d4>
    <TaxCatchAll xmlns="230e9df3-be65-4c73-a93b-d1236ebd677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3192A2-8F8E-4AB5-9206-C591AA57C6A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980968C-F474-470A-B587-6B8FD3EE3B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44f1aed0-70d6-405d-8436-7736201e7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F36D80-A1E6-4494-8020-AD1B89B1B4CF}">
  <ds:schemaRefs>
    <ds:schemaRef ds:uri="44f1aed0-70d6-405d-8436-7736201e702d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AAF385F-717A-45DB-8D33-1CD444AAE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2019-07-17T19:52:40Z</dcterms:created>
  <dcterms:modified xsi:type="dcterms:W3CDTF">2019-07-17T23:18:20Z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2019-07-17T19:58:15.5629659Z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4ceca57e-c1e9-4eb7-a8ab-62e00388ce3b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0x010100830DCA10F2FBA946926396D2B42873AA005524B2B711452D4087A8BB88598D5570</vt:lpwstr>
  </property>
</Properties>
</file>