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7F85-D7C3-46CC-AC38-E05389E4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2C6CB-86BB-49F9-82EB-3A3E5D1B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7BEA-7C6B-4614-9982-8A25051414F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133D7-4282-4256-9139-522D4DF9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04A70-BFF8-4079-907E-B024CA8D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2687-27DC-453B-ACB6-EB400F33A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E5023-8960-43FA-AC78-949C6B6F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19AAF-2875-4D80-AE92-9558D61ED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3B748-289D-49A9-BBBF-DD55412B1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7BEA-7C6B-4614-9982-8A25051414F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206D1-E5FE-4935-A8D1-042C3FD69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58345-C02F-45D8-973E-6197CA5B2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72687-27DC-453B-ACB6-EB400F33A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3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434BCE-8E42-4D2B-BA9A-9149CB0CAC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04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BE39D-B642-4478-B4EF-40677178EB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F90D94-DD24-4256-9550-BB9BEAA3C1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7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60D3A-43A9-47FD-8E58-FBAB51E709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8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208908-A971-4F00-BD91-75DFA44540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9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9BC2B1-EA1C-42D8-9942-71A8F8C56C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9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9A000B-9722-4D1E-B11C-0D3AEB8DDA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9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B00369-3774-48E7-ACEA-494A48CEFF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45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7C088E-2C33-436A-B0D4-746ED7AE5D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5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0979DA-0E45-4CF3-857B-8988261CA3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50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57F50B-EAC3-4C0E-B639-EB64E52C05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D959B9-8DED-4486-A24D-9F29B445B4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96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70EDB6-EF59-46FA-8C25-AB4C8A0764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6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DE0938-F77E-41D2-BAA3-906715BB37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462062-900D-48B0-8C4B-AE6351B595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0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5FBB0F-DDEE-4B20-ABBB-9DF39678B5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2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D71E6E-6CA0-4C3D-AE88-10F3EB3BE6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7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F8B134-C638-40C4-B784-4573850029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8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46445-E20E-447F-9060-3ED4CB6ACD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0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03A454-992B-4F79-B168-B2712C0543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9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730132-923C-49E9-BAE0-D7B29B66FD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6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E11380F1B48CDC47B27726BF19104E1800D291323DC6CBFA45AE5229D3A6DB76E3" ma:contentTypeVersion="23" ma:contentTypeDescription="Document Library with additional metadata fields for Earning Release Process:  Deliverable Type, Milestone, ER Subject" ma:contentTypeScope="" ma:versionID="71c16efa498a89c76955988f37b5ee53">
  <xsd:schema xmlns:xsd="http://www.w3.org/2001/XMLSchema" xmlns:xs="http://www.w3.org/2001/XMLSchema" xmlns:p="http://schemas.microsoft.com/office/2006/metadata/properties" xmlns:ns3="230e9df3-be65-4c73-a93b-d1236ebd677e" xmlns:ns4="b6a2b773-f492-4d14-8d19-c44dd93f12ca" xmlns:ns5="cfd06ba6-7ac3-4ca2-a238-9d4d5159d115" targetNamespace="http://schemas.microsoft.com/office/2006/metadata/properties" ma:root="true" ma:fieldsID="94f96b5f0994e02ff6b5d92cf836ad9f" ns3:_="" ns4:_="" ns5:_="">
    <xsd:import namespace="230e9df3-be65-4c73-a93b-d1236ebd677e"/>
    <xsd:import namespace="b6a2b773-f492-4d14-8d19-c44dd93f12ca"/>
    <xsd:import namespace="cfd06ba6-7ac3-4ca2-a238-9d4d5159d115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4:TaxCatchAll" minOccurs="0"/>
                <xsd:element ref="ns5:b66a39a266d44164bf5958c87b311d09" minOccurs="0"/>
                <xsd:element ref="ns5:f8bcb1bc9ac44700bb354debec9d556d" minOccurs="0"/>
                <xsd:element ref="ns5:je4d462a96d748eb962e069f6bfd1f91" minOccurs="0"/>
                <xsd:element ref="ns5:MediaServiceMetadata" minOccurs="0"/>
                <xsd:element ref="ns5:MediaServiceFastMetadata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2b773-f492-4d14-8d19-c44dd93f12ca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60423ecb-ab9c-4d2b-a2e6-b0df8346d48c}" ma:internalName="TaxCatchAll" ma:showField="CatchAllData" ma:web="b6a2b773-f492-4d14-8d19-c44dd93f12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d06ba6-7ac3-4ca2-a238-9d4d5159d115" elementFormDefault="qualified">
    <xsd:import namespace="http://schemas.microsoft.com/office/2006/documentManagement/types"/>
    <xsd:import namespace="http://schemas.microsoft.com/office/infopath/2007/PartnerControls"/>
    <xsd:element name="b66a39a266d44164bf5958c87b311d09" ma:index="9" nillable="true" ma:taxonomy="true" ma:internalName="b66a39a266d44164bf5958c87b311d09" ma:taxonomyFieldName="Deliverable_x0020_Type" ma:displayName="Deliverable Type" ma:readOnly="false" ma:default="" ma:fieldId="{b66a39a2-66d4-4164-bf59-58c87b311d09}" ma:sspId="e385fb40-52d4-4fae-9c5b-3e8ff8a5878e" ma:termSetId="524642e2-c492-4981-b7fc-6754e44a84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8bcb1bc9ac44700bb354debec9d556d" ma:index="10" nillable="true" ma:taxonomy="true" ma:internalName="f8bcb1bc9ac44700bb354debec9d556d" ma:taxonomyFieldName="Milestone" ma:displayName="Milestone" ma:readOnly="false" ma:default="" ma:fieldId="{f8bcb1bc-9ac4-4700-bb35-4debec9d556d}" ma:sspId="e385fb40-52d4-4fae-9c5b-3e8ff8a5878e" ma:termSetId="3c0486b2-1d38-4e9c-9ff7-ed9e068c8a7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e4d462a96d748eb962e069f6bfd1f91" ma:index="11" nillable="true" ma:taxonomy="true" ma:internalName="je4d462a96d748eb962e069f6bfd1f91" ma:taxonomyFieldName="ER_x0020_Subject" ma:displayName="ER Subject" ma:readOnly="false" ma:default="" ma:fieldId="{3e4d462a-96d7-48eb-962e-069f6bfd1f91}" ma:sspId="e385fb40-52d4-4fae-9c5b-3e8ff8a5878e" ma:termSetId="a34cad8d-114c-4c96-822a-681b4d371f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1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je4d462a96d748eb962e069f6bfd1f91 xmlns="cfd06ba6-7ac3-4ca2-a238-9d4d5159d115">
      <Terms xmlns="http://schemas.microsoft.com/office/infopath/2007/PartnerControls"/>
    </je4d462a96d748eb962e069f6bfd1f91>
    <TaxCatchAll xmlns="b6a2b773-f492-4d14-8d19-c44dd93f12ca"/>
    <f8bcb1bc9ac44700bb354debec9d556d xmlns="cfd06ba6-7ac3-4ca2-a238-9d4d5159d115">
      <Terms xmlns="http://schemas.microsoft.com/office/infopath/2007/PartnerControls"/>
    </f8bcb1bc9ac44700bb354debec9d556d>
    <b66a39a266d44164bf5958c87b311d09 xmlns="cfd06ba6-7ac3-4ca2-a238-9d4d5159d115">
      <Terms xmlns="http://schemas.microsoft.com/office/infopath/2007/PartnerControls"/>
    </b66a39a266d44164bf5958c87b311d09>
  </documentManagement>
</p:properties>
</file>

<file path=customXml/itemProps1.xml><?xml version="1.0" encoding="utf-8"?>
<ds:datastoreItem xmlns:ds="http://schemas.openxmlformats.org/officeDocument/2006/customXml" ds:itemID="{08E4A936-2962-4313-9152-88D988535E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9df3-be65-4c73-a93b-d1236ebd677e"/>
    <ds:schemaRef ds:uri="b6a2b773-f492-4d14-8d19-c44dd93f12ca"/>
    <ds:schemaRef ds:uri="cfd06ba6-7ac3-4ca2-a238-9d4d5159d1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E423D8-AAF8-492E-8C8B-D0D4798C25AF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AE8E041-6879-478A-81EE-5F2271AAEA3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1FC88A5-BDD6-45C7-8599-BA91E455A7C9}">
  <ds:schemaRefs>
    <ds:schemaRef ds:uri="b6a2b773-f492-4d14-8d19-c44dd93f12ca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230e9df3-be65-4c73-a93b-d1236ebd677e"/>
    <ds:schemaRef ds:uri="http://www.w3.org/XML/1998/namespace"/>
    <ds:schemaRef ds:uri="http://purl.org/dc/terms/"/>
    <ds:schemaRef ds:uri="cfd06ba6-7ac3-4ca2-a238-9d4d5159d115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2019-10-22T22:56:09Z</dcterms:created>
  <dcterms:modified xsi:type="dcterms:W3CDTF">2019-10-22T23:23:03Z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kylewitt@microsoft.com</vt:lpwstr>
  </property>
  <property fmtid="{D5CDD505-2E9C-101B-9397-08002B2CF9AE}" pid="5" name="MSIP_Label_f42aa342-8706-4288-bd11-ebb85995028c_SetDate">
    <vt:lpwstr>2019-10-22T22:57:11.3384784Z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2d67594a-bc18-4139-be8e-6c6456f7fec8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0x010100E11380F1B48CDC47B27726BF19104E1800D291323DC6CBFA45AE5229D3A6DB76E3</vt:lpwstr>
  </property>
  <property fmtid="{D5CDD505-2E9C-101B-9397-08002B2CF9AE}" pid="12" name="ER Subject">
    <vt:lpwstr/>
  </property>
  <property fmtid="{D5CDD505-2E9C-101B-9397-08002B2CF9AE}" pid="13" name="Milestone">
    <vt:lpwstr/>
  </property>
  <property fmtid="{D5CDD505-2E9C-101B-9397-08002B2CF9AE}" pid="14" name="Deliverable Type">
    <vt:lpwstr/>
  </property>
</Properties>
</file>