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436475" cy="6994525"/>
  <p:notesSz cx="7010400" cy="92964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604F04-4840-4CE9-AD1C-BF819B1CED1F}" v="2" dt="2020-01-28T22:22:43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0B5F-CA58-412E-A335-5BD4F9B6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F73E68-8E9C-4B95-8DB9-B6BF73CE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5879-2E9B-450E-B6CB-F2A29EE6DEDC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A37B9-39B9-4E47-8FC0-7F455C23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B8E38-7827-49FF-A860-1D57308F6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B132-1D26-4870-A4FB-C8D441970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1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F83AE0-E1BE-46B7-BC9C-EF06072F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1540A-DFEE-40DF-B617-9ACA9AD3A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A74DC-4FE0-4575-BA02-B5D05C885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85879-2E9B-450E-B6CB-F2A29EE6DEDC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8B1A1-00F2-4ED3-8138-A46707D22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44C8-8AA0-411C-B725-10DC58C28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DB132-1D26-4870-A4FB-C8D441970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8563B8-0AF6-480F-A06F-06FDDEAF73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1" y="15585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72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FEB964-BF1E-4480-B1B1-B49A05EAFA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35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77356F-73EF-48F6-BD50-97C3B28CC9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7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EA3299-4BEC-4E2C-8138-714009187E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A74760-5C62-4AEC-8D61-DADE5654EC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31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2A7862-94CD-440F-B2D0-16D07C98C4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20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E84BB0-F028-4B9E-91E1-47A4C9C7D1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32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07C7B1-93AD-4E6F-A949-08B7620CD1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92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C9DC47-85AA-4B90-9477-4BAC12565A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84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E31037-038D-4CD8-AE7A-F21DA59F76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87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1FA9ED-C3CF-4802-B993-AFE845E84E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0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619A23-9536-42AF-9790-0B475BEA03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28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2A4CB-5F22-4931-861F-FEAAB8E7CA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71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C5BDE1-FF52-4E73-8E57-08A020C1A0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54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8D4539-71D6-41C5-B2AC-CB81612483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5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5A9EC5-6C61-4E8D-AA8A-D196852CD0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AC3096-5CAB-4706-A93A-1DD24434B7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B4F584-DD22-469A-8D32-0944755169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4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B3B63A-9620-4A9E-9130-6AE459A518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6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AAE831-EA1C-4C14-B25D-74D914829F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D3D94E-5E26-432F-A5C5-14DFB5ED04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5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4D54F3-E2AD-4E0F-9F87-5125BAD2CF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6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ER Document Library" ma:contentTypeID="0x010100AF6D0284352C3C4BB326AF50B3933F0F002DCE7529D6E1C54E994EA53020627684" ma:contentTypeVersion="19" ma:contentTypeDescription="Document Library with additional metadata fields for Earning Release Process:  Deliverable Type, Milestone, ER Subject" ma:contentTypeScope="" ma:versionID="17f68ad23ddcc270fd64fa1e8150af8d">
  <xsd:schema xmlns:xsd="http://www.w3.org/2001/XMLSchema" xmlns:xs="http://www.w3.org/2001/XMLSchema" xmlns:p="http://schemas.microsoft.com/office/2006/metadata/properties" xmlns:ns3="230e9df3-be65-4c73-a93b-d1236ebd677e" xmlns:ns4="60e270f5-885c-4984-977e-a8c7807c4ac1" targetNamespace="http://schemas.microsoft.com/office/2006/metadata/properties" ma:root="true" ma:fieldsID="4e8cc800de87bccb330663a677c8f596" ns3:_="" ns4:_="">
    <xsd:import namespace="230e9df3-be65-4c73-a93b-d1236ebd677e"/>
    <xsd:import namespace="60e270f5-885c-4984-977e-a8c7807c4ac1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TaxCatchAll" minOccurs="0"/>
                <xsd:element ref="ns4:ncc4845e147e459aa51a58be73e80b18" minOccurs="0"/>
                <xsd:element ref="ns4:c4d1187a8a404e0f826324d6722ae49a" minOccurs="0"/>
                <xsd:element ref="ns4:lcbe1f37b999480e98960ed4aa3024d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_dlc_DocId" ma:index="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7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8" nillable="true" ma:displayName="Taxonomy Catch All Column" ma:hidden="true" ma:list="{1fc8fec0-5a71-424e-aa65-1c3140663cf2}" ma:internalName="TaxCatchAll" ma:showField="CatchAllData" ma:web="26cb04d2-1640-4c8d-9924-e459f78e56e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e270f5-885c-4984-977e-a8c7807c4ac1" elementFormDefault="qualified">
    <xsd:import namespace="http://schemas.microsoft.com/office/2006/documentManagement/types"/>
    <xsd:import namespace="http://schemas.microsoft.com/office/infopath/2007/PartnerControls"/>
    <xsd:element name="ncc4845e147e459aa51a58be73e80b18" ma:index="9" nillable="true" ma:taxonomy="true" ma:internalName="ncc4845e147e459aa51a58be73e80b18" ma:taxonomyFieldName="Deliverable_x0020_Type" ma:displayName="Deliverable Type" ma:readOnly="false" ma:default="" ma:fieldId="{7cc4845e-147e-459a-a51a-58be73e80b18}" ma:sspId="e385fb40-52d4-4fae-9c5b-3e8ff8a5878e" ma:termSetId="524642e2-c492-4981-b7fc-6754e44a84d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4d1187a8a404e0f826324d6722ae49a" ma:index="10" nillable="true" ma:taxonomy="true" ma:internalName="c4d1187a8a404e0f826324d6722ae49a" ma:taxonomyFieldName="Milestone" ma:displayName="Milestone" ma:readOnly="false" ma:default="" ma:fieldId="{c4d1187a-8a40-4e0f-8263-24d6722ae49a}" ma:sspId="e385fb40-52d4-4fae-9c5b-3e8ff8a5878e" ma:termSetId="3c0486b2-1d38-4e9c-9ff7-ed9e068c8a7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cbe1f37b999480e98960ed4aa3024da" ma:index="11" nillable="true" ma:taxonomy="true" ma:internalName="lcbe1f37b999480e98960ed4aa3024da" ma:taxonomyFieldName="ER_x0020_Subject" ma:displayName="ER Subject" ma:readOnly="false" ma:default="" ma:fieldId="{5cbe1f37-b999-480e-9896-0ed4aa3024da}" ma:sspId="e385fb40-52d4-4fae-9c5b-3e8ff8a5878e" ma:termSetId="a34cad8d-114c-4c96-822a-681b4d371ffd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4d1187a8a404e0f826324d6722ae49a xmlns="60e270f5-885c-4984-977e-a8c7807c4ac1">
      <Terms xmlns="http://schemas.microsoft.com/office/infopath/2007/PartnerControls"/>
    </c4d1187a8a404e0f826324d6722ae49a>
    <ncc4845e147e459aa51a58be73e80b18 xmlns="60e270f5-885c-4984-977e-a8c7807c4ac1">
      <Terms xmlns="http://schemas.microsoft.com/office/infopath/2007/PartnerControls"/>
    </ncc4845e147e459aa51a58be73e80b18>
    <lcbe1f37b999480e98960ed4aa3024da xmlns="60e270f5-885c-4984-977e-a8c7807c4ac1">
      <Terms xmlns="http://schemas.microsoft.com/office/infopath/2007/PartnerControls"/>
    </lcbe1f37b999480e98960ed4aa3024da>
    <TaxCatchAll xmlns="230e9df3-be65-4c73-a93b-d1236ebd677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BDAB02B-7896-4475-B85C-8DFCC6E85072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3893EA5-01F9-454A-8F48-CDF776A76D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9df3-be65-4c73-a93b-d1236ebd677e"/>
    <ds:schemaRef ds:uri="60e270f5-885c-4984-977e-a8c7807c4a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EB48EF-C613-42F4-B2EE-BAE0155D0FC2}">
  <ds:schemaRefs>
    <ds:schemaRef ds:uri="http://schemas.microsoft.com/office/2006/documentManagement/types"/>
    <ds:schemaRef ds:uri="http://purl.org/dc/terms/"/>
    <ds:schemaRef ds:uri="http://www.w3.org/XML/1998/namespace"/>
    <ds:schemaRef ds:uri="60e270f5-885c-4984-977e-a8c7807c4ac1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230e9df3-be65-4c73-a93b-d1236ebd677e"/>
    <ds:schemaRef ds:uri="http://schemas.microsoft.com/office/2006/metadata/properties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1ED2AAEB-396B-4858-8851-89DBFE5E23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2020-01-28T21:55:52Z</dcterms:created>
  <dcterms:modified xsi:type="dcterms:W3CDTF">2020-01-28T22:22:43Z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kylewitt@microsoft.com</vt:lpwstr>
  </property>
  <property fmtid="{D5CDD505-2E9C-101B-9397-08002B2CF9AE}" pid="5" name="MSIP_Label_f42aa342-8706-4288-bd11-ebb85995028c_SetDate">
    <vt:lpwstr>2020-01-28T21:57:20.7081341Z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38fbc8c0-2ced-4276-8b56-4aade04e024e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0x010100AF6D0284352C3C4BB326AF50B3933F0F002DCE7529D6E1C54E994EA53020627684</vt:lpwstr>
  </property>
</Properties>
</file>