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2436475" cy="6994525"/>
  <p:notesSz cx="7010400" cy="9296400"/>
  <p:defaultTextStyle>
    <a:defPPr>
      <a:defRPr lang="en-US"/>
    </a:defPPr>
    <a:lvl1pPr marL="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1pPr>
    <a:lvl2pPr marL="46634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2pPr>
    <a:lvl3pPr marL="93268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3pPr>
    <a:lvl4pPr marL="139903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4pPr>
    <a:lvl5pPr marL="1865376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5pPr>
    <a:lvl6pPr marL="2331720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6pPr>
    <a:lvl7pPr marL="2798064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7pPr>
    <a:lvl8pPr marL="3264408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8pPr>
    <a:lvl9pPr marL="3730752" algn="l" defTabSz="932688" rtl="0" eaLnBrk="1" latinLnBrk="0" hangingPunct="1">
      <a:defRPr sz="183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3E6D1-89B1-4371-9A9E-E3E0AEA5B5BA}" v="2" dt="2020-04-29T00:32:47.8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55A2-0545-40CD-B151-CD3CA4CB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F65440-EE18-454F-BA67-439D9646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6CF74-DB70-4C75-B0D5-A8AB9EF2102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608EF-4473-4C69-9D93-20FF785D7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26D8A-BE4B-434E-84E4-DED9F638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F8943-3939-4B81-A49B-6EE30D7C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0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8485B8-6940-4E61-9613-E82AAAEDA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008" y="372394"/>
            <a:ext cx="10726460" cy="1351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B3BEC-BBED-4B51-9E99-7FA293C99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5008" y="1861968"/>
            <a:ext cx="10726460" cy="4437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E912A-891E-4BC1-833C-D372C53F6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5008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6CF74-DB70-4C75-B0D5-A8AB9EF21022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12FB-732C-4AED-9AB1-842CDDF210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583" y="6482889"/>
            <a:ext cx="4197310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2B4FB-5A12-48EF-A4AC-B637C2EFA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83260" y="6482889"/>
            <a:ext cx="2798207" cy="3723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8943-3939-4B81-A49B-6EE30D7C4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5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32597" rtl="0" eaLnBrk="1" latinLnBrk="0" hangingPunct="1">
        <a:lnSpc>
          <a:spcPct val="90000"/>
        </a:lnSpc>
        <a:spcBef>
          <a:spcPct val="0"/>
        </a:spcBef>
        <a:buNone/>
        <a:defRPr sz="44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3149" indent="-233149" algn="l" defTabSz="932597" rtl="0" eaLnBrk="1" latinLnBrk="0" hangingPunct="1">
        <a:lnSpc>
          <a:spcPct val="90000"/>
        </a:lnSpc>
        <a:spcBef>
          <a:spcPts val="1020"/>
        </a:spcBef>
        <a:buFont typeface="Arial" panose="020B0604020202020204" pitchFamily="34" charset="0"/>
        <a:buChar char="•"/>
        <a:defRPr sz="2856" kern="1200">
          <a:solidFill>
            <a:schemeClr val="tx1"/>
          </a:solidFill>
          <a:latin typeface="+mn-lt"/>
          <a:ea typeface="+mn-ea"/>
          <a:cs typeface="+mn-cs"/>
        </a:defRPr>
      </a:lvl1pPr>
      <a:lvl2pPr marL="69944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448" kern="1200">
          <a:solidFill>
            <a:schemeClr val="tx1"/>
          </a:solidFill>
          <a:latin typeface="+mn-lt"/>
          <a:ea typeface="+mn-ea"/>
          <a:cs typeface="+mn-cs"/>
        </a:defRPr>
      </a:lvl2pPr>
      <a:lvl3pPr marL="1165746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632044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2098342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564641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3030939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497237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963535" indent="-233149" algn="l" defTabSz="932597" rtl="0" eaLnBrk="1" latinLnBrk="0" hangingPunct="1">
        <a:lnSpc>
          <a:spcPct val="90000"/>
        </a:lnSpc>
        <a:spcBef>
          <a:spcPts val="510"/>
        </a:spcBef>
        <a:buFont typeface="Arial" panose="020B0604020202020204" pitchFamily="34" charset="0"/>
        <a:buChar char="•"/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29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597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8895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193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491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7790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088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386" algn="l" defTabSz="932597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B530BA-5366-4D76-8408-76E7DB43869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66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78E290-3637-4D21-B823-45F86FFC97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02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5F47BC-C4AC-4207-90EB-883E3C2A25F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44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B543EA-D3C3-4BC6-BE5B-442E2017A93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15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B63836-FCF1-43EF-BCC9-34AF04E228C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070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F2AA0D-E147-4B19-94B9-D6ED732979A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07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F716DA-6375-44AE-AE35-6FE042F528A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69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78720-1AE3-44BC-A42C-BB9DA74CA3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55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37DC8A-1765-4B3D-A517-747D9A3B1C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3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3DBB69-3DB2-4638-8E13-09768AC45D7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18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704571-E3CB-43AB-9C8B-27CEFD53BC1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90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E8D23B-DFD9-460E-83AE-5C58C7A450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3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05A2A0-AB69-4B8A-93D2-892A6DACAF0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4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32E9C9-029A-4A6D-995B-4B8C1F13131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540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F0AE05-90A7-4873-B3A3-B7DDE0F918C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CFD29C-10DE-4EDD-9888-ABF8C13390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ED24AF-6508-4E0D-A3EE-2455C9FC026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07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DAA6B4-5105-4A1A-AA85-64B39C59D81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5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27C6-FA9F-4027-BC32-182E876AF0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086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B02F17-3E8A-4AC3-A79E-6666FD424DE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9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3E8856-F19A-4441-841B-51EC97E5EB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43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AA6D46-CE2F-40B2-8AED-DD24CE71F0D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436475" cy="699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62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86EDDA33116C444ABF1BE3B03C06B77005A0AA18C23F268449D7DFC07B3053F0C" ma:contentTypeVersion="31" ma:contentTypeDescription="Document Library with additional metadata fields for Earning Release Process:  Deliverable Type, Milestone, ER Subject" ma:contentTypeScope="" ma:versionID="780b63e8f423a06b5d5e2f13d2b8b9d4">
  <xsd:schema xmlns:xsd="http://www.w3.org/2001/XMLSchema" xmlns:xs="http://www.w3.org/2001/XMLSchema" xmlns:p="http://schemas.microsoft.com/office/2006/metadata/properties" xmlns:ns3="230e9df3-be65-4c73-a93b-d1236ebd677e" xmlns:ns4="29d3975f-1184-4401-9c62-ef0ac0990354" targetNamespace="http://schemas.microsoft.com/office/2006/metadata/properties" ma:root="true" ma:fieldsID="14cb066596cc84e8a3a7eda4fc0178c4" ns3:_="" ns4:_="">
    <xsd:import namespace="230e9df3-be65-4c73-a93b-d1236ebd677e"/>
    <xsd:import namespace="29d3975f-1184-4401-9c62-ef0ac0990354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TaxCatchAll" minOccurs="0"/>
                <xsd:element ref="ns4:p7945b8476e447a4805b41c38d2090c9" minOccurs="0"/>
                <xsd:element ref="ns4:a032d4797848460385a1d40b26694223" minOccurs="0"/>
                <xsd:element ref="ns4:k43c619d51084d2d91d8a479ad6a2344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7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8" nillable="true" ma:displayName="Taxonomy Catch All Column" ma:hidden="true" ma:list="{3ca50ef9-c7b2-4192-937d-29a3caca42cb}" ma:internalName="TaxCatchAll" ma:showField="CatchAllData" ma:web="d304ec09-2f63-4089-aa85-52cf1befb14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3975f-1184-4401-9c62-ef0ac0990354" elementFormDefault="qualified">
    <xsd:import namespace="http://schemas.microsoft.com/office/2006/documentManagement/types"/>
    <xsd:import namespace="http://schemas.microsoft.com/office/infopath/2007/PartnerControls"/>
    <xsd:element name="p7945b8476e447a4805b41c38d2090c9" ma:index="9" nillable="true" ma:taxonomy="true" ma:internalName="p7945b8476e447a4805b41c38d2090c9" ma:taxonomyFieldName="Deliverable_x0020_Type" ma:displayName="Deliverable Type" ma:readOnly="false" ma:default="" ma:fieldId="{97945b84-76e4-47a4-805b-41c38d2090c9}" ma:sspId="e385fb40-52d4-4fae-9c5b-3e8ff8a5878e" ma:termSetId="524642e2-c492-4981-b7fc-6754e44a84d4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a032d4797848460385a1d40b26694223" ma:index="10" nillable="true" ma:taxonomy="true" ma:internalName="a032d4797848460385a1d40b26694223" ma:taxonomyFieldName="Milestone" ma:displayName="Milestone" ma:readOnly="false" ma:default="" ma:fieldId="{a032d479-7848-4603-85a1-d40b26694223}" ma:sspId="e385fb40-52d4-4fae-9c5b-3e8ff8a5878e" ma:termSetId="3c0486b2-1d38-4e9c-9ff7-ed9e068c8a7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43c619d51084d2d91d8a479ad6a2344" ma:index="11" nillable="true" ma:taxonomy="true" ma:internalName="k43c619d51084d2d91d8a479ad6a2344" ma:taxonomyFieldName="ER_x0020_Subject" ma:displayName="ER Subject" ma:readOnly="false" ma:default="" ma:fieldId="{443c619d-5108-4d2d-91d8-a479ad6a2344}" ma:sspId="e385fb40-52d4-4fae-9c5b-3e8ff8a5878e" ma:termSetId="a34cad8d-114c-4c96-822a-681b4d371ff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ediaServiceMetadata" ma:index="1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3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7945b8476e447a4805b41c38d2090c9 xmlns="29d3975f-1184-4401-9c62-ef0ac0990354">
      <Terms xmlns="http://schemas.microsoft.com/office/infopath/2007/PartnerControls"/>
    </p7945b8476e447a4805b41c38d2090c9>
    <k43c619d51084d2d91d8a479ad6a2344 xmlns="29d3975f-1184-4401-9c62-ef0ac0990354">
      <Terms xmlns="http://schemas.microsoft.com/office/infopath/2007/PartnerControls"/>
    </k43c619d51084d2d91d8a479ad6a2344>
    <a032d4797848460385a1d40b26694223 xmlns="29d3975f-1184-4401-9c62-ef0ac0990354">
      <Terms xmlns="http://schemas.microsoft.com/office/infopath/2007/PartnerControls"/>
    </a032d4797848460385a1d40b26694223>
    <TaxCatchAll xmlns="230e9df3-be65-4c73-a93b-d1236ebd677e"/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1C282AB-2561-4867-BDF3-920617F0F2FF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F94A4820-FA27-4FEC-8134-645DFE2EAD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e9df3-be65-4c73-a93b-d1236ebd677e"/>
    <ds:schemaRef ds:uri="29d3975f-1184-4401-9c62-ef0ac09903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8C38177-F969-461C-BBDC-98AA576D6D12}">
  <ds:schemaRefs>
    <ds:schemaRef ds:uri="29d3975f-1184-4401-9c62-ef0ac0990354"/>
    <ds:schemaRef ds:uri="http://schemas.microsoft.com/office/infopath/2007/PartnerControls"/>
    <ds:schemaRef ds:uri="http://schemas.microsoft.com/office/2006/documentManagement/types"/>
    <ds:schemaRef ds:uri="230e9df3-be65-4c73-a93b-d1236ebd677e"/>
    <ds:schemaRef ds:uri="http://purl.org/dc/dcmitype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860F5733-423B-46C1-B27A-07B1FA9F31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2020-04-29T00:23:30Z</dcterms:created>
  <dcterms:modified xsi:type="dcterms:W3CDTF">2020-04-29T00:32:51Z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kegooden@microsoft.com</vt:lpwstr>
  </property>
  <property fmtid="{D5CDD505-2E9C-101B-9397-08002B2CF9AE}" pid="5" name="MSIP_Label_f42aa342-8706-4288-bd11-ebb85995028c_SetDate">
    <vt:lpwstr>2020-04-29T00:25:17.9283348Z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4b99bcda-6339-46a9-bcd4-16e025cc01bd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0x010100286EDDA33116C444ABF1BE3B03C06B77005A0AA18C23F268449D7DFC07B3053F0C</vt:lpwstr>
  </property>
</Properties>
</file>