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436475" cy="6994525"/>
  <p:notesSz cx="7102475" cy="9388475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1EB17-F5C2-466D-B2A3-A8315DF57FF1}" v="2" dt="2020-07-21T21:45:27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45FB-ECC9-4D01-B70B-F6C86E75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45F89-587F-4364-A7E7-F9C164D0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BCB-E1AE-4AB5-BEAF-2485365F83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12693-CA90-4880-B254-3FDFCBCE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A2E67-E4A5-41F8-8C9D-043B062C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D0E4-FEBE-41AF-BE0D-24AB40E4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46458-6770-400A-A80D-0B369D2C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72B3B-B0CE-49E9-B856-ADD2AB993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9886-F029-49CB-82F4-9081CAD6A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5BCB-E1AE-4AB5-BEAF-2485365F837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4232-B8DF-42E1-963C-687B8DAE7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6309D-D995-43F6-843F-44FA2EBF2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D0E4-FEBE-41AF-BE0D-24AB40E4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3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E12A6-6F74-4829-A263-568D17D9C8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4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A4CD6-19BE-476D-A90F-2191D64DA1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3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D8C51-1C96-431B-B1F9-F848119A3B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2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91423B-7BCF-4930-A60E-E1B76E047E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5E83F9-3F15-45C7-A6CD-32B54F1851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1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F9C46-FFD6-4C96-BC70-E1A6B381B2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3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D856E-9BCB-404C-9A2E-EA80945E0D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5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4E587-747C-4EA1-BA2E-8D83691E55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1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DA809-A527-436D-B61C-226F7B2516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0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DDACC-0D1C-4F25-BC77-BB43C289F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345C9-D3BD-45A3-9EB3-1682A6FE1D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3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A68BF-849A-4CF5-AEA3-5F293E89B3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2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1B7C8-0CCE-40C0-B7D1-61F6A9F8DA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8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3EB3F-1080-4927-B297-F3422770A9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8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40D63-7CA0-46D4-AB88-44457C1903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7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2B28D-09A6-4662-81E3-7683F44810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C7476-79B3-49AB-85F8-0934E7FFC1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1EA57-3FB5-4167-9FEA-AD3C9431D8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4A381A-626C-4F04-9A98-22B14535BB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5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A4ACFB-87C0-4F8B-9670-810DB14B65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5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E03F4-6F0A-43D4-BAC5-E123780919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5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99D48-D884-43A1-9CBE-7874FBF5F1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6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19" ma:contentTypeDescription="Create a new document." ma:contentTypeScope="" ma:versionID="c3ef3cde67236ef507ae52956a6c526f">
  <xsd:schema xmlns:xsd="http://www.w3.org/2001/XMLSchema" xmlns:xs="http://www.w3.org/2001/XMLSchema" xmlns:p="http://schemas.microsoft.com/office/2006/metadata/properties" xmlns:ns1="http://schemas.microsoft.com/sharepoint/v3" xmlns:ns2="08901086-875f-4d26-9516-1e38fd01d4c0" xmlns:ns3="218cbc83-24d7-43ed-afce-15b9e680d992" xmlns:ns4="230e9df3-be65-4c73-a93b-d1236ebd677e" targetNamespace="http://schemas.microsoft.com/office/2006/metadata/properties" ma:root="true" ma:fieldsID="8aa14d027de73580974ea3452b4cb9b7" ns1:_="" ns2:_="" ns3:_="" ns4:_="">
    <xsd:import namespace="http://schemas.microsoft.com/sharepoint/v3"/>
    <xsd:import namespace="08901086-875f-4d26-9516-1e38fd01d4c0"/>
    <xsd:import namespace="218cbc83-24d7-43ed-afce-15b9e680d9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4:_dlc_DocId" minOccurs="0"/>
                <xsd:element ref="ns4:_dlc_DocIdUrl" minOccurs="0"/>
                <xsd:element ref="ns4:_dlc_DocIdPersistId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bc83-24d7-43ed-afce-15b9e680d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18cbc83-24d7-43ed-afce-15b9e680d992" xsi:nil="true"/>
    <_dlc_DocId xmlns="230e9df3-be65-4c73-a93b-d1236ebd677e">MSFT-1341618704-5990</_dlc_DocId>
    <_dlc_DocIdUrl xmlns="230e9df3-be65-4c73-a93b-d1236ebd677e">
      <Url>https://microsoft.sharepoint.com/teams/ir/_layouts/15/DocIdRedir.aspx?ID=MSFT-1341618704-5990</Url>
      <Description>MSFT-1341618704-5990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CDE896-94B6-4912-81E7-072243333DE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10BCE7F-7D50-42FE-A643-6B2F4D2BC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8901086-875f-4d26-9516-1e38fd01d4c0"/>
    <ds:schemaRef ds:uri="218cbc83-24d7-43ed-afce-15b9e680d99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56829D-6615-4E19-8A8E-051651DD174F}">
  <ds:schemaRefs>
    <ds:schemaRef ds:uri="http://purl.org/dc/dcmitype/"/>
    <ds:schemaRef ds:uri="http://purl.org/dc/elements/1.1/"/>
    <ds:schemaRef ds:uri="230e9df3-be65-4c73-a93b-d1236ebd677e"/>
    <ds:schemaRef ds:uri="08901086-875f-4d26-9516-1e38fd01d4c0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18cbc83-24d7-43ed-afce-15b9e680d992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010AA4F4-2782-4D6D-A3D0-BB0F587DF4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2020-07-21T21:25:45Z</dcterms:created>
  <dcterms:modified xsi:type="dcterms:W3CDTF">2020-07-21T21:45:27Z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2020-07-21T21:27:15Z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86e2fe52-aec3-4713-ba01-c93b5c319d49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0x0101007879068847A36D4E98C06071F25BEE09</vt:lpwstr>
  </property>
  <property fmtid="{D5CDD505-2E9C-101B-9397-08002B2CF9AE}" pid="10" name="_dlc_DocIdItemGuid">
    <vt:lpwstr>4042b1cf-0739-4158-84c0-19c0e3aa9ee1</vt:lpwstr>
  </property>
</Properties>
</file>