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B27BB0-1615-4351-9893-42D79807ECDF}" v="23" dt="2021-01-25T23:48:20.296"/>
    <p1510:client id="{F872B8C8-B566-4D60-A500-CB40DA76471D}" v="2" dt="2021-01-26T00:01:41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D213-BC13-4912-8DED-FA71B8C1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C475A-1AFF-42A4-AB7D-27207D74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55DD4-6CAE-49D2-B010-BD013F014A7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BA594-436B-4188-93FD-CB8EEF00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3DE27-B37F-4DBD-9641-7A3BD2DF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58C05-F6C4-47B4-9932-CCA4FF58D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3A171-75B7-4550-9E63-8D2624D0B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3B957-AE12-4866-A951-3E9A452A8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4E39D-76F3-424C-9938-B6DC85B83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55DD4-6CAE-49D2-B010-BD013F014A7E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22514-58BE-4CA2-91E8-E9C60652E2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E5A61-61F1-49ED-BE32-A58472B05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8C05-F6C4-47B4-9932-CCA4FF58D6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DB4C0-C574-4E4D-8843-BC5CDC198E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77AFBE-4F7F-4752-9936-FBC57AB127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9C572-119E-4FB7-8BB5-1C0FB01F46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4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19BFB4-6E47-44F6-B1B6-40D7535384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AF45A-68B7-4582-B631-B3033F59D4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83E7F1-EF39-47D3-8B52-002C15947F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1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988FC7-D344-4064-AADB-7CA5F6252C7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F146F4-A01C-4FB0-955B-3837CC1AED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8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22FEE0-76CE-46B9-9E1F-EF1BB81556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0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D16EC7-7AC1-4674-A2B1-4CFB04AE1B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18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D2A9C1-97F6-47BC-9CBB-1926B42C55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6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C7500-AB9E-4D9D-9302-DE4DAC72C08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7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2E45F6-92B1-4485-9F4D-8C746CCEA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71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98DF46-AB2B-4590-A8AF-9251398F34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20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6ADEE-837F-4678-A697-E3D6618D86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182E4E-DC34-4AEC-B3A6-CC21B00A6B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1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559BC2-8210-405E-A562-C45370D112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E77851-CB47-48F2-B483-D3A8B56197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24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96171-73F2-4DBA-B5BD-1345C5D7159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86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FB99C8-D899-452E-9D63-58FD9177444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1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A26A58-2071-4A3C-839E-DEB3CB3CBF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8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MSFT-1341618704-6288</_dlc_DocId>
    <_dlc_DocIdUrl xmlns="230e9df3-be65-4c73-a93b-d1236ebd677e">
      <Url>https://microsoft.sharepoint.com/teams/ir/_layouts/15/DocIdRedir.aspx?ID=MSFT-1341618704-6288</Url>
      <Description>MSFT-1341618704-6288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E6938E-46FE-4B0A-9B80-6866DFCCB1B4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6E0FA76B-162E-4C47-8538-F3D934EADE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2C5A41-12A9-4D4C-B2DC-6A6F3A8CD252}">
  <ds:schemaRefs>
    <ds:schemaRef ds:uri="http://purl.org/dc/elements/1.1/"/>
    <ds:schemaRef ds:uri="http://schemas.microsoft.com/office/2006/documentManagement/types"/>
    <ds:schemaRef ds:uri="08901086-875f-4d26-9516-1e38fd01d4c0"/>
    <ds:schemaRef ds:uri="http://purl.org/dc/dcmitype/"/>
    <ds:schemaRef ds:uri="230e9df3-be65-4c73-a93b-d1236ebd677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18cbc83-24d7-43ed-afce-15b9e680d992"/>
    <ds:schemaRef ds:uri="http://schemas.microsoft.com/sharepoint/v3"/>
    <ds:schemaRef ds:uri="http://www.w3.org/XML/1998/namespace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663AF853-A023-4183-9F87-DFFBC0B7748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2021-01-25T23:48:19Z</dcterms:created>
  <dcterms:modified xsi:type="dcterms:W3CDTF">2021-01-26T00:01:42Z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f8ab100f-3a47-4e57-b677-07f104f2e595</vt:lpwstr>
  </property>
</Properties>
</file>