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436475" cy="6994525"/>
  <p:notesSz cx="6934200" cy="92202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A10D1B-DD4F-47DB-B94E-34CC21C44FB3}" v="24" dt="2021-04-27T05:01:59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5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9F34-6B58-4BB0-81FF-4ABBF307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D6320-49AA-4441-B01A-DF64C544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D0D1-A75A-4E47-9B79-11C02A6C8727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7811-596C-40EA-9CEA-B54241C9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17B5B-2F80-4E23-BF05-B7221EFD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B33B-D876-4005-81D4-8290D6B00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8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6FB20-E94A-4760-831F-7D0E2CF8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BFA7D-FDB0-4F67-98CB-06BF3CE7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5501-7676-4E21-A537-5FFDFD68E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D0D1-A75A-4E47-9B79-11C02A6C8727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2D08-AA7C-4E62-B9E0-D97948561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505E-F6D2-4710-969B-8281A81D0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9B33B-D876-4005-81D4-8290D6B00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4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5FE4E-3864-4D17-A1B8-6C62E61F9F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5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FFB1FB-860A-4BBB-A9EF-48B1C0F317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0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9C8FC-71CB-4236-B983-CBF0BE2F11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078BDD-4CA6-4565-9E88-BEEACFE738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3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3BBEBF-F2C9-49DD-8E87-7546703D23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DB785-DBC8-4AEC-8F2D-E4819B5D02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1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ADCCE-3F9D-48FC-B0E6-1C40418A76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79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77718-2EB7-42AB-98FD-0FB3A827D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D835E-8114-4538-85A2-06BDBE5DE7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69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0FBBC-1150-45F8-9873-94C6926476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6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8C71F2-B6C6-4516-A4C2-BA4A1286C9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9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7A59AE-B9DE-46F0-A87A-39CDED1E2C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B0ED9-DEEF-4B3D-B510-9CA4D99126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2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76B21-85DC-4484-B722-BB30001613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46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082CBA-FE23-46EC-A441-8610AA1A25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1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108998-1382-4FB5-BDC2-5101CBF495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2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124B9-505F-4E70-A1EA-32E0AA2D61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5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75F03-DEF0-497D-911C-7C550E8902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BF675-4FD6-49CC-943E-3D554021C5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1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1BC967-5CB8-494E-B650-99847583B2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9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D46CA-20D9-4847-8C35-E5A5901B79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81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4677C-B20C-4935-83B7-AC7BB0B6CD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2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9068847A36D4E98C06071F25BEE09" ma:contentTypeVersion="19" ma:contentTypeDescription="Create a new document." ma:contentTypeScope="" ma:versionID="c3ef3cde67236ef507ae52956a6c526f">
  <xsd:schema xmlns:xsd="http://www.w3.org/2001/XMLSchema" xmlns:xs="http://www.w3.org/2001/XMLSchema" xmlns:p="http://schemas.microsoft.com/office/2006/metadata/properties" xmlns:ns1="http://schemas.microsoft.com/sharepoint/v3" xmlns:ns2="08901086-875f-4d26-9516-1e38fd01d4c0" xmlns:ns3="218cbc83-24d7-43ed-afce-15b9e680d992" xmlns:ns4="230e9df3-be65-4c73-a93b-d1236ebd677e" targetNamespace="http://schemas.microsoft.com/office/2006/metadata/properties" ma:root="true" ma:fieldsID="8aa14d027de73580974ea3452b4cb9b7" ns1:_="" ns2:_="" ns3:_="" ns4:_="">
    <xsd:import namespace="http://schemas.microsoft.com/sharepoint/v3"/>
    <xsd:import namespace="08901086-875f-4d26-9516-1e38fd01d4c0"/>
    <xsd:import namespace="218cbc83-24d7-43ed-afce-15b9e680d99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4:_dlc_DocId" minOccurs="0"/>
                <xsd:element ref="ns4:_dlc_DocIdUrl" minOccurs="0"/>
                <xsd:element ref="ns4:_dlc_DocIdPersistId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01086-875f-4d26-9516-1e38fd01d4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bc83-24d7-43ed-afce-15b9e680d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218cbc83-24d7-43ed-afce-15b9e680d992" xsi:nil="true"/>
    <_dlc_DocId xmlns="230e9df3-be65-4c73-a93b-d1236ebd677e">MSFT-1341618704-6430</_dlc_DocId>
    <_dlc_DocIdUrl xmlns="230e9df3-be65-4c73-a93b-d1236ebd677e">
      <Url>https://microsoft.sharepoint.com/teams/ir/_layouts/15/DocIdRedir.aspx?ID=MSFT-1341618704-6430</Url>
      <Description>MSFT-1341618704-6430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A861448-BDC5-40D4-AA65-488570358A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8901086-875f-4d26-9516-1e38fd01d4c0"/>
    <ds:schemaRef ds:uri="218cbc83-24d7-43ed-afce-15b9e680d992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E173E-D448-4B9E-8A09-2F1280B0C86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18cbc83-24d7-43ed-afce-15b9e680d992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48BF61A-3FE0-48BB-99BD-F72DC93A5BA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4780EAF-913E-4672-BDF4-683EBB1A9FC2}">
  <ds:schemaRefs>
    <ds:schemaRef ds:uri="http://schemas.microsoft.com/sharepoint/event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2021-04-27T05:01:55Z</dcterms:created>
  <dcterms:modified xsi:type="dcterms:W3CDTF">2021-04-27T14:17:06Z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0x0101007879068847A36D4E98C06071F25BEE09</vt:lpwstr>
  </property>
  <property fmtid="{D5CDD505-2E9C-101B-9397-08002B2CF9AE}" pid="3" name="_dlc_DocIdItemGuid">
    <vt:lpwstr>11b23237-772b-43be-9251-c886153ae4cf</vt:lpwstr>
  </property>
</Properties>
</file>