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436475" cy="6994525"/>
  <p:notesSz cx="7023100" cy="93091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C1A3D-989C-4E8D-827B-07E481F062EE}" v="23" dt="2021-07-27T18:11:35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C500-38CB-4781-A791-2A65EE95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722CA-2270-4FAF-86E9-D5EE73C7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EAA0-2CBD-4FF5-8E1F-E0CC93D6F3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BB430-AFA3-4CA3-A1D0-1D328C14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FB4DA-E932-4510-94A0-62111FE5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6852-400B-46EA-BDCF-D2C3A1E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B9DD4-332B-4959-B890-2F9868DC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AD012-8D6C-48E5-A34A-77A72CF9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56CD-4D91-4D5D-8DE9-3FE4882D3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EAA0-2CBD-4FF5-8E1F-E0CC93D6F3E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EEDA-3C5F-4B84-B615-B9096F913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B78B-2E4F-4118-9A8A-4EAEECF54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26852-400B-46EA-BDCF-D2C3A1EF0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B52504-8787-4D6F-9234-EB3A909F5C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1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A256CF-EE08-4E5E-84C8-FC228F2CCD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3A843-CC59-4E3C-A25D-9098A74E29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9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6DBBC5-C0C4-48DC-82DF-7F2100B0D2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8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0E6A9-F44F-4B84-99EF-3DC4E8AF26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24E3C-142A-4321-8631-228B842011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8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03BD8F-DC8A-4E0B-801C-13A40DC0D1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57B6C-962C-4696-A371-C070025226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8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E67082-C7AB-43E0-AC86-EA638A039A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4F6A6-88BC-45A5-85B9-97BCF8E62E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2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09030-6B9C-4F57-A96C-9C926BF13B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1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F3DFF-453E-4CF1-91C2-21722FDD48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711DA1-4133-439F-809E-DF08BF81F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C2ED36-288B-4130-BCE6-C7FA8BA4A4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6E707-C358-4B82-A741-B5FD3F9D94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5959D-2262-4C37-A022-EFA128F599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B4810-F728-4A4A-9BEE-2782CFFE3E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1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F94F0-7D8E-4490-9F0C-5CD76AC65C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2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CCBEE-C95B-49B4-863A-D4B78043A7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2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61056-1E3F-4225-A8A2-9FCA47DC89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8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A56EC0-CF95-4A3D-ADD1-BFDCC7BB31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2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333EEDCDC4D41B2A31B76D847724B" ma:contentTypeVersion="7" ma:contentTypeDescription="Create a new document." ma:contentTypeScope="" ma:versionID="ae0be5f14397a00405469308e61ea535">
  <xsd:schema xmlns:xsd="http://www.w3.org/2001/XMLSchema" xmlns:xs="http://www.w3.org/2001/XMLSchema" xmlns:p="http://schemas.microsoft.com/office/2006/metadata/properties" xmlns:ns2="230e9df3-be65-4c73-a93b-d1236ebd677e" xmlns:ns3="a2a52ff0-08f7-4ab1-83c0-198882f71a2a" targetNamespace="http://schemas.microsoft.com/office/2006/metadata/properties" ma:root="true" ma:fieldsID="b95c68e6e317d5dde2e63d68be92283d" ns2:_="" ns3:_="">
    <xsd:import namespace="230e9df3-be65-4c73-a93b-d1236ebd677e"/>
    <xsd:import namespace="a2a52ff0-08f7-4ab1-83c0-198882f71a2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52ff0-08f7-4ab1-83c0-198882f71a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0e9df3-be65-4c73-a93b-d1236ebd677e">ZUS2WTZAMFXE-434341310-18</_dlc_DocId>
    <_dlc_DocIdUrl xmlns="230e9df3-be65-4c73-a93b-d1236ebd677e">
      <Url>https://microsoft.sharepoint.com/teams/EarningsFY21Q4/_layouts/15/DocIdRedir.aspx?ID=ZUS2WTZAMFXE-434341310-18</Url>
      <Description>ZUS2WTZAMFXE-434341310-18</Description>
    </_dlc_DocIdUrl>
  </documentManagement>
</p:properties>
</file>

<file path=customXml/itemProps1.xml><?xml version="1.0" encoding="utf-8"?>
<ds:datastoreItem xmlns:ds="http://schemas.openxmlformats.org/officeDocument/2006/customXml" ds:itemID="{EB425E34-F5E0-46E2-A266-B81107A463C0}"/>
</file>

<file path=customXml/itemProps2.xml><?xml version="1.0" encoding="utf-8"?>
<ds:datastoreItem xmlns:ds="http://schemas.openxmlformats.org/officeDocument/2006/customXml" ds:itemID="{75B38AC7-AA8C-4B9D-8922-44954D9B9F11}"/>
</file>

<file path=customXml/itemProps3.xml><?xml version="1.0" encoding="utf-8"?>
<ds:datastoreItem xmlns:ds="http://schemas.openxmlformats.org/officeDocument/2006/customXml" ds:itemID="{80395018-2F1D-4757-BABD-4872BB07C259}"/>
</file>

<file path=customXml/itemProps4.xml><?xml version="1.0" encoding="utf-8"?>
<ds:datastoreItem xmlns:ds="http://schemas.openxmlformats.org/officeDocument/2006/customXml" ds:itemID="{0D37D27A-90E0-4A9B-B773-036FF7ABB6DD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2021-07-27T18:11:33Z</dcterms:created>
  <dcterms:modified xsi:type="dcterms:W3CDTF">2021-07-27T18:13:29Z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0x010100FB3333EEDCDC4D41B2A31B76D847724B</vt:lpwstr>
  </property>
  <property fmtid="{D5CDD505-2E9C-101B-9397-08002B2CF9AE}" pid="3" name="_dlc_DocIdItemGuid">
    <vt:lpwstr>3f6bf75e-72ec-4e15-b4f3-006da2fc8905</vt:lpwstr>
  </property>
</Properties>
</file>