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2CE7F0-919C-446D-B7AE-7E2739172CDF}" v="2" dt="2022-01-25T02:11:31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EBA74-3DD9-458E-A902-3E5B83FBD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21464-F1D2-4A80-B32D-DA3AA11E6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ACA95-FBF3-405D-B4FF-3713E60E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3DEF-6E31-4EB1-900C-07C67DCAC10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BB22F-69F7-4D48-A255-7AFA5B51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79053-406F-4198-B706-84EA6C64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6E98-2578-48E2-B983-A71C73F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3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89854-A563-4A96-99B3-C63024BD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1C62F-09C7-4B94-B978-6B58FB8A7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47299-4AC9-437E-8D1A-14954850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3DEF-6E31-4EB1-900C-07C67DCAC10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7D090-FA2F-4BFE-A137-A9169984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56756-4AEE-47EE-9F6D-834E0008F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6E98-2578-48E2-B983-A71C73F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5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344681-444D-4351-8F09-7C095B914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57052-40FF-41F7-AD53-76116AB17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FC10B-DEE5-4F07-B41D-84735491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3DEF-6E31-4EB1-900C-07C67DCAC10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530BE-F497-43E3-89B7-F8E8E3A3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0A825-AF28-4350-947C-E24060E8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6E98-2578-48E2-B983-A71C73F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2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C53D-F811-4A7B-B0A6-D7D2EC53C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62711-6DFD-4B0B-AE2D-3D5662C54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37BE5-2397-4A47-BD75-9D373632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3DEF-6E31-4EB1-900C-07C67DCAC10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A149E-4AA6-4321-A4FE-F3B4B384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1ECA0-3179-446E-9601-171A8EBE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6E98-2578-48E2-B983-A71C73F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8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7576-EC04-4048-9A46-BEC29B9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16B38-13E6-45EB-A20C-27BAC9231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4D70C-81A9-40AD-B935-023CD46C5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3DEF-6E31-4EB1-900C-07C67DCAC10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8B9C6-4A98-43C6-BC67-544A9B5D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7FF8D-3385-4B13-9873-A1A4E8AF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6E98-2578-48E2-B983-A71C73F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9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4597-3381-40CA-9069-05ED8888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72F2B-D42D-432A-969C-BA0CBCF2D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C2A4F-D5A0-4957-828B-FDD22A945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0C1C3-3982-40B9-AAED-B554FDD7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3DEF-6E31-4EB1-900C-07C67DCAC10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9CDAE-9C41-4D47-99E8-4E773036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70C98-1D72-419F-BA31-7DBD6952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6E98-2578-48E2-B983-A71C73F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1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C5BD-C66B-4E4C-8840-F4364DFFF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AC90A-AAF5-43A3-A586-1A6CB1DA8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64D4D-CF1D-444B-8938-D01374B14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0A6918-5D1B-4915-AB17-4F1D3F8D9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CD388-5383-4B5B-B738-519FC0577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C081B-3C89-4EC1-955F-8267F6BC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3DEF-6E31-4EB1-900C-07C67DCAC10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FF04FC-21EC-41A5-A484-9300A34E5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9FBEA-2F7E-4A5A-A46E-D862A37A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6E98-2578-48E2-B983-A71C73F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6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133BB-6E1F-4FC1-8B52-36DB4A9D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26C82-63B1-47A6-A09C-0F808788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3DEF-6E31-4EB1-900C-07C67DCAC10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B0BD5-6F47-4F77-B6A0-928C615A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CB7AD-421E-4B29-B92D-66A99D6D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6E98-2578-48E2-B983-A71C73F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1DBE91-98D0-4ABA-9B2B-33B02410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3DEF-6E31-4EB1-900C-07C67DCAC10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332F77-859D-458A-B1F2-E1C369D8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02AF2-2F40-4B1B-B9F4-7B7627F9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6E98-2578-48E2-B983-A71C73F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4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5D72-A010-43A6-9CA1-38BF8404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25564-5B38-4DBC-81A7-E40494AFF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51219-5271-46F6-9767-3CA41AC66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C69FB-5F27-4B35-B3EE-CAF4CE11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3DEF-6E31-4EB1-900C-07C67DCAC10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098CA-47E2-4466-AF57-0B43F1D9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ED98B-B924-489B-BDEA-BE6B980F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6E98-2578-48E2-B983-A71C73F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3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4E0B-6475-410E-BBAC-45B27F32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1F834C-A6CF-4A96-AEBA-960C8A8B9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5CE2E-D530-443B-8709-CD372E9D6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D029F-0AAF-4283-B20A-265B55D6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3DEF-6E31-4EB1-900C-07C67DCAC10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CD10C-87C5-4A45-B377-28349ED1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2B185-2869-43B2-8062-E76F0F55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6E98-2578-48E2-B983-A71C73F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9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C5DBCD-A9BF-4280-81F1-7420AB7A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34CA5-2BDD-4DC1-A050-B5E3A1020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6E1E0-6F24-435C-BCC3-A6B7841DF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63DEF-6E31-4EB1-900C-07C67DCAC10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56814-C473-4B69-9E58-BF38BA3A7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DFCC4-B993-45C8-B573-D1F5E987F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B6E98-2578-48E2-B983-A71C73F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3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36CB95-C727-4BB0-B2EC-87CD9F75B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2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3183D5-1A4E-4A8B-9126-9D0007E22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28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B0E316-C656-488E-A9E5-64129748B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00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FB0857-B5A8-49D0-9947-3E874FB9F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4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8036B2-1340-4AE6-ADFE-474964716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6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ED967F-609A-4956-8F58-8F59D458B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91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5B3932-0BCA-44A2-9868-0E16164ED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19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5D7DBC-B831-409B-A033-DA80DA82D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75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CA50FE-E10B-4BFB-AEA9-C90889D35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97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7DD036-3628-497E-A1F8-44BB1668D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84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F2E1BA-628A-42CA-9423-A8A40AC49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3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DB4C74-610F-4792-AEE5-A12875245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38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30AD44-1F8A-4924-BB6F-24F930186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64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15E8B0-1325-4270-8045-23D6F9FBE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5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A35B83-7058-4AB9-950A-3FF554E5E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7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4DE50D-F894-4E4B-A449-41BEB88E5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73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E920A1-7301-42EC-8F22-DE66D6A5B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9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4F1FE8-CA79-4BDD-ACE9-4CA1B9979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1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90E833-5EDC-49E7-9DA6-AD0DD413A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37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79DA18-CE5D-46F6-8FA7-46001DAAE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4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05AD46-B5A7-4B21-8B51-16A5569E7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24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79068847A36D4E98C06071F25BEE09" ma:contentTypeVersion="20" ma:contentTypeDescription="Create a new document." ma:contentTypeScope="" ma:versionID="47074ae4b26e97d7ad562d4fa77f0beb">
  <xsd:schema xmlns:xsd="http://www.w3.org/2001/XMLSchema" xmlns:xs="http://www.w3.org/2001/XMLSchema" xmlns:p="http://schemas.microsoft.com/office/2006/metadata/properties" xmlns:ns1="http://schemas.microsoft.com/sharepoint/v3" xmlns:ns2="08901086-875f-4d26-9516-1e38fd01d4c0" xmlns:ns3="218cbc83-24d7-43ed-afce-15b9e680d992" xmlns:ns4="230e9df3-be65-4c73-a93b-d1236ebd677e" targetNamespace="http://schemas.microsoft.com/office/2006/metadata/properties" ma:root="true" ma:fieldsID="ef8a708a7222aa113d888539429b7d07" ns1:_="" ns2:_="" ns3:_="" ns4:_="">
    <xsd:import namespace="http://schemas.microsoft.com/sharepoint/v3"/>
    <xsd:import namespace="08901086-875f-4d26-9516-1e38fd01d4c0"/>
    <xsd:import namespace="218cbc83-24d7-43ed-afce-15b9e680d992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4:_dlc_DocId" minOccurs="0"/>
                <xsd:element ref="ns4:_dlc_DocIdUrl" minOccurs="0"/>
                <xsd:element ref="ns4:_dlc_DocIdPersistId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901086-875f-4d26-9516-1e38fd01d4c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cbc83-24d7-43ed-afce-15b9e680d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_dlc_DocId" ma:index="1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218cbc83-24d7-43ed-afce-15b9e680d992" xsi:nil="true"/>
    <_dlc_DocId xmlns="230e9df3-be65-4c73-a93b-d1236ebd677e">MSFT-1341618704-6951</_dlc_DocId>
    <_ip_UnifiedCompliancePolicyUIAction xmlns="http://schemas.microsoft.com/sharepoint/v3" xsi:nil="true"/>
    <_dlc_DocIdUrl xmlns="230e9df3-be65-4c73-a93b-d1236ebd677e">
      <Url>https://microsoft.sharepoint.com/teams/ir/_layouts/15/DocIdRedir.aspx?ID=MSFT-1341618704-6951</Url>
      <Description>MSFT-1341618704-6951</Description>
    </_dlc_DocIdUrl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A21136D-32B6-4FF3-83C7-173758917C8A}"/>
</file>

<file path=customXml/itemProps2.xml><?xml version="1.0" encoding="utf-8"?>
<ds:datastoreItem xmlns:ds="http://schemas.openxmlformats.org/officeDocument/2006/customXml" ds:itemID="{9B54CA23-2B73-4524-9C5B-9CE0D477E645}"/>
</file>

<file path=customXml/itemProps3.xml><?xml version="1.0" encoding="utf-8"?>
<ds:datastoreItem xmlns:ds="http://schemas.openxmlformats.org/officeDocument/2006/customXml" ds:itemID="{102F7C0D-904B-4E24-A596-1675806E518E}"/>
</file>

<file path=customXml/itemProps4.xml><?xml version="1.0" encoding="utf-8"?>
<ds:datastoreItem xmlns:ds="http://schemas.openxmlformats.org/officeDocument/2006/customXml" ds:itemID="{3557EF8D-51AA-4FAF-96EE-952C451E0328}"/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2022-01-25T02:11:31Z</dcterms:created>
  <dcterms:modified xsi:type="dcterms:W3CDTF">2022-01-25T02:11:45Z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0x0101007879068847A36D4E98C06071F25BEE09</vt:lpwstr>
  </property>
  <property fmtid="{D5CDD505-2E9C-101B-9397-08002B2CF9AE}" pid="3" name="_dlc_DocIdItemGuid">
    <vt:lpwstr>296a7564-edd7-4558-a5cd-4a08085726d2</vt:lpwstr>
  </property>
</Properties>
</file>