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8" r:id="rId7"/>
    <p:sldId id="259" r:id="rId8"/>
    <p:sldId id="257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1059EF-BEEB-4A35-B7C1-2B94825F67AC}" v="7" dt="2022-04-26T01:22:25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4EE0-4557-7FF4-FF15-659F8646E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43855-BAFB-BAD4-B86A-495C94278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25F53-70B6-B1F9-A5D1-CDD4ECAB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4B74-D4B6-4C30-AFF9-910A53852D6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7139F-729C-E259-FB94-6C8038DF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A9A2-2B56-CB55-A4A5-70202E8F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2FE0-6813-4DA5-A271-45AB3B37C5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7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8B91-53AA-0B89-F720-6A4979F2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03727-36E3-B94B-8008-487548390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7518F-79AA-FDCB-5381-F8FEAA4A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4B74-D4B6-4C30-AFF9-910A53852D6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7731E-8B67-256F-1ACE-03C6F928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DD328-57E2-C2A8-44EC-5127BF56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2FE0-6813-4DA5-A271-45AB3B37C5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8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60E96-84B6-7049-B600-4B5E8E9EF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AFD40-0FFB-77B9-2E70-15EDCB61D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04E29-AFD3-0464-A8AB-9BACA67B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4B74-D4B6-4C30-AFF9-910A53852D6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7FAA6-098B-F391-2293-17ECA68F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3EC46-7295-6FDF-6BA3-B70F2256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2FE0-6813-4DA5-A271-45AB3B37C5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3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BBB4-6415-4CAF-4E91-F187220D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05D6-1B03-97B2-3801-A84DA2FC5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BAFB8-38AD-A141-EE5E-5AD39332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4B74-D4B6-4C30-AFF9-910A53852D6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3EC04-9F9D-C9CF-E559-D9E151C9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EF08E-52E4-A7A8-93D6-64B8057C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2FE0-6813-4DA5-A271-45AB3B37C5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B2CE-C613-E21C-8B13-00F5BC78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C4FE2-30D8-344F-4EC1-BFA4D6D86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BACDE-D4F0-1B00-73DB-6BDF4E1F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4B74-D4B6-4C30-AFF9-910A53852D6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DEC69-5EDA-87F4-212F-88501F19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FB926-4731-6659-A750-B8B9C904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2FE0-6813-4DA5-A271-45AB3B37C5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1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367F-9917-C76E-93CF-5FF4F38D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E03BC-1F58-17F9-327C-687BB61C2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56F67-BACB-512F-840F-D54FFB7A0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4FD8B-DCB0-4D94-15D4-A16622B5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4B74-D4B6-4C30-AFF9-910A53852D6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76B64-643E-20A5-8B86-4021ED39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2CB05-A85F-E7A6-5253-91FB1024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2FE0-6813-4DA5-A271-45AB3B37C5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FB60-DB16-EAF7-A414-E513D170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FDCE5-8FE6-1F6A-354B-E10C63CF3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D74F2-257B-46D8-6434-AD4E6942E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EE26-1979-A40C-3448-3F345C689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F25C1-547A-F684-AF4E-3E4B06DC4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C837A-BF59-9CBA-1F71-06DFC455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4B74-D4B6-4C30-AFF9-910A53852D6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7030A-AA6A-8CCF-DFEF-033EB821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85353-EB51-EFAF-1956-DAAC1656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2FE0-6813-4DA5-A271-45AB3B37C5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6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EFF2-82A5-0975-0FBB-9910A96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3F30A-8ED4-43C8-6891-E586D9E3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4B74-D4B6-4C30-AFF9-910A53852D6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DCA42-83D0-0645-2CA1-CBC19A9B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BCB0F-7E7C-F77E-7177-79BB6648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2FE0-6813-4DA5-A271-45AB3B37C5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9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86D93-31AD-9D5C-6DFF-5514B36F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4B74-D4B6-4C30-AFF9-910A53852D6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49F43-311C-A371-FC16-E229A50E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CDF3A-7BAA-55AB-DB7F-527B733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2FE0-6813-4DA5-A271-45AB3B37C5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1474-4918-F3F9-E372-AAE1640E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073D3-6809-F469-1116-F01E1B612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B1752-FCE6-8567-E63E-04B4F50C8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1860E-A134-9BAD-C768-1F300F95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4B74-D4B6-4C30-AFF9-910A53852D6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D0907-A9A5-E13D-382F-03C159AB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6FE4B-08A9-EDF8-6D7A-8E6238A9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2FE0-6813-4DA5-A271-45AB3B37C5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17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786B-0661-4B9E-44CE-49B4C2970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0C8B5-FF17-DD92-8118-587682D24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23F42-D689-26C0-CF67-E12D0B312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D9DC4-A2F2-F77D-56F0-E95C0DE2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4B74-D4B6-4C30-AFF9-910A53852D6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C21C0-B6AA-885B-31F3-BBA07F61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A426F-229C-AFCC-0692-96CA01E1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42FE0-6813-4DA5-A271-45AB3B37C5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2ECA3-C828-BB90-5BD5-423C2DECD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6382B-EE6A-D449-37A6-DF15A7E16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2D7BD-47F4-E086-C05E-DED3508DF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14B74-D4B6-4C30-AFF9-910A53852D66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84C57-145A-6F12-11D3-42D31B0E6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75046-134D-F90D-7DD9-596851380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42FE0-6813-4DA5-A271-45AB3B37C5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0A0ADF-BAFC-F1E2-B642-FA220449B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13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8D1C87-B22E-99C4-89E2-CB06C9F0A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1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A998DE-05B5-5022-D946-FB5240E43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5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F5EB2-A6BC-C805-FADB-9201C267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8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9445B8-2EE5-58D8-117F-0E9A95C3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48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D70338-34AF-1853-2261-74911AD14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36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F5D5C4-F6F6-D1CF-99CC-115DF7568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77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FCDE49-46EB-1952-79E5-E483B1990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78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E6EEFD-2E06-84EB-1A20-2E5C03879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20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CAC890-8E24-8FE6-C0D6-2EC56D367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36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DDA81E-552A-F656-6906-1030D6FA4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8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1D1B2B-D19A-EFE2-4692-4FA6B0A58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25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79A54-EE10-F10E-07AB-03019B0A4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54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FCFAB2-6BE7-FAAD-F4F5-215E46E9A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22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D29C88-0370-A658-F413-C367DDD87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94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AFB990-8FF9-1FB1-0929-130E5D327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0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9D269D-1148-7C3F-0B87-D116480A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4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820237-516C-F38D-0996-A4690BD8E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2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21EE43-B987-19B8-C24C-239B611FE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1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EF7CB8-F2E4-885C-8061-04E37CFD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4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65D7C7-003B-223A-8DDB-D93A238E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B79DD0-1039-68BE-000E-8A8D7E188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8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D2A970-B0BC-EC36-7BF0-45A994E78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8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0e9df3-be65-4c73-a93b-d1236ebd677e">CPQZCREAYXNQ-1765835244-5</_dlc_DocId>
    <_dlc_DocIdUrl xmlns="230e9df3-be65-4c73-a93b-d1236ebd677e">
      <Url>https://microsoft.sharepoint.com/teams/EarningsFY22Q3/_layouts/15/DocIdRedir.aspx?ID=CPQZCREAYXNQ-1765835244-5</Url>
      <Description>CPQZCREAYXNQ-1765835244-5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3B6C7F9434F645B8D8F1EC1B6875FC" ma:contentTypeVersion="7" ma:contentTypeDescription="Create a new document." ma:contentTypeScope="" ma:versionID="7f8e6b484d1e8f3080a770555e35bfa2">
  <xsd:schema xmlns:xsd="http://www.w3.org/2001/XMLSchema" xmlns:xs="http://www.w3.org/2001/XMLSchema" xmlns:p="http://schemas.microsoft.com/office/2006/metadata/properties" xmlns:ns2="230e9df3-be65-4c73-a93b-d1236ebd677e" xmlns:ns3="7a411a60-2d30-4484-8dab-2cc216388cfa" targetNamespace="http://schemas.microsoft.com/office/2006/metadata/properties" ma:root="true" ma:fieldsID="a86e29a78e2dd01c873c8cf949434f1a" ns2:_="" ns3:_="">
    <xsd:import namespace="230e9df3-be65-4c73-a93b-d1236ebd677e"/>
    <xsd:import namespace="7a411a60-2d30-4484-8dab-2cc216388c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2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1a60-2d30-4484-8dab-2cc216388c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FA9C298-46EB-4210-8A20-ED4F243EB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5BFA3B-1827-44A8-98F3-FAB2432CED44}">
  <ds:schemaRefs>
    <ds:schemaRef ds:uri="http://schemas.openxmlformats.org/package/2006/metadata/core-properties"/>
    <ds:schemaRef ds:uri="http://purl.org/dc/dcmitype/"/>
    <ds:schemaRef ds:uri="http://purl.org/dc/elements/1.1/"/>
    <ds:schemaRef ds:uri="http://www.w3.org/XML/1998/namespace"/>
    <ds:schemaRef ds:uri="230e9df3-be65-4c73-a93b-d1236ebd677e"/>
    <ds:schemaRef ds:uri="http://schemas.microsoft.com/office/infopath/2007/PartnerControls"/>
    <ds:schemaRef ds:uri="http://schemas.microsoft.com/office/2006/documentManagement/types"/>
    <ds:schemaRef ds:uri="http://purl.org/dc/terms/"/>
    <ds:schemaRef ds:uri="7a411a60-2d30-4484-8dab-2cc216388cf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A93D4DB-5361-49FA-8523-D172286F23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9df3-be65-4c73-a93b-d1236ebd677e"/>
    <ds:schemaRef ds:uri="7a411a60-2d30-4484-8dab-2cc216388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75F6339-4C6B-4E49-B219-1A7DBB734836}">
  <ds:schemaRefs>
    <ds:schemaRef ds:uri="http://schemas.microsoft.com/sharepoint/event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Dennie Kimbrough</cp:lastModifiedBy>
  <cp:revision>3</cp:revision>
  <dcterms:created xsi:type="dcterms:W3CDTF">2022-04-26T01:21:25Z</dcterms:created>
  <dcterms:modified xsi:type="dcterms:W3CDTF">2022-04-26T02:17:45Z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0x010100773B6C7F9434F645B8D8F1EC1B6875FC</vt:lpwstr>
  </property>
  <property fmtid="{D5CDD505-2E9C-101B-9397-08002B2CF9AE}" pid="3" name="_dlc_DocIdItemGuid">
    <vt:lpwstr>868d09f6-e6b2-4818-8977-4658f952629b</vt:lpwstr>
  </property>
</Properties>
</file>