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2421-2B86-F015-DC19-2013A76E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C770-D493-5F45-0B7E-4A7B0408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C42A-5313-83C3-D2D1-7550934A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B4DC-96F0-EF81-DCA4-463A32CF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95B6-1866-C0F2-471B-8DEA0390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F3AD-0063-6028-D6D8-0AF7168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B33E-7648-CAEB-2FBC-D754651C6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0C82-11B0-AD3F-A62B-1725DCDF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C1BF-B0B3-FD23-819A-3DA77AE3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0F3E-305C-A112-5B3E-3C45FA94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EBC92-391E-437D-D8F5-3B8DE4C2B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BABD-3FB1-8CF7-E212-0A0616C5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0ED5-43D8-2FBB-1729-0D047DFD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124F-51A1-FC8E-2C60-641DDEE1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F16A-9EEF-49B2-9006-FDF9F566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55C3-0775-CADB-4CDC-4DBBA61A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63E2-B734-1DD5-89DC-5F76C035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23A7-C02B-33B9-81B8-CA8DDCA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87E1-8028-808E-80A6-DAD2EFDF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CE80-85C3-21C5-EAB1-4D0FDA57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1E7E-A9AA-09D3-22E5-43FE7C7E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E29F-4FBB-C5A0-73F8-82770F0F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575B-AD67-05A6-2D91-5FDBA60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4B0E-7BF3-097D-C6EF-273389F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693B-7FC2-28F9-5545-7C1289C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F6C6-7A70-E363-E004-CCA8DCB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6C83-E216-C9B6-CEC5-5F9368C2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35208-CAF7-4967-CAF1-D89C560E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7949-720F-3191-C762-85FB642B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F2300-59EC-A628-1A82-566ACF54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C0BC-D3C5-AA08-C956-7DD9B887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A88-63BE-1D4C-80D8-DEFCFF5E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AF96-DCCC-5075-0D9E-4DD18D61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B25D-624C-36EA-28A7-BF11D2A8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1E9B-E711-8F00-5D63-EEDEE7C45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2746-9FB2-AFAA-AC5A-3C51F9EB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A76AC-5415-09B2-22E3-D8442E1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904A1-9821-05F2-2DF5-BB824319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835FC-CC71-B593-19F8-D4CFC442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4D7-75A7-C881-FD49-7CC5766E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C3A7-C5A1-3F9A-6C86-D5E1AE97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FB698-5B6A-01BB-2A8D-0BFEEB9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CE136-65BC-13B8-1A70-1FE5E0C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37A2B-F128-05EF-83EE-FCEEC7CD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FE35-5C60-A348-763D-BAD1049D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699E9-61A5-EBCD-758C-029E53E4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E63-BA10-8E1E-99AA-4422A2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034C-85BF-E188-9996-F52E7E5C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B5B7-429D-00C9-405D-6AD7F793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B25E-E519-B34D-F564-7651C65E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BF69-100E-E876-1CBC-8141A4F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4712-959F-C20D-994C-4588E0C0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F105-B0FC-C162-9816-F93C785A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38263-246E-2BF2-5E33-FDB608DB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B1D3-906D-BC6C-8FEB-BB54399E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EE69-CCAA-0B89-8DB9-23F54F8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7039A-D497-ED91-3E05-E3E37397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E42B-B086-B59A-F6D2-534B7B8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8CFFE-5E68-0690-E90D-6744A29F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5B52-CA7D-7A74-3AA3-A60193B3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A466-BD9F-4CB9-A33D-795DC1CE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860A-86AC-41A1-BD8E-FE7C89C86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75CD-D4C2-E70F-4DBC-231E6A3E0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12D8-0746-D346-4B62-C1AC3EFE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ED81-790F-42D8-8540-F541F24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23BFA-8247-C255-CC21-A5FEDD6B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54B5A-60E1-D0F8-5054-844A8220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8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5C205-4440-5499-E295-7277D924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D2C14-FE1C-DF55-3574-9E66B40B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7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BB2BE-181B-315A-299A-F388A6DB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F264E-7D99-B13A-6487-0EA19BBC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19030-9283-9F9F-07B9-CA3E413B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7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F4B0F-FEA8-6101-62E6-F8D3D45C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5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55E2A-1424-536E-692E-C7BD42B6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BBAE6-E2F3-ABF6-66CB-337A9975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3121-4494-D826-9FD1-AE9AE13B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F4FF7-6E1C-1508-A3E3-97B8434F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2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A020BA-F7A1-06D2-FA40-8FDF6ED2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5599-CA2F-6A8F-0298-4E789531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EF528-2987-B9DF-06CC-7A275080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3FD5D-E65D-0E6F-DD23-2B19BB1E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3925C-D12C-9008-8B1C-1EA51F81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E56E4-A9F1-F795-63DB-BD70ADC7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3E816-F284-4E88-A137-1EC4E385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8EA0A-EE19-C231-526F-332899C9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5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D2897-6795-5D20-4911-F63AA2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AE71-32A7-2AF2-8365-26AE4C66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A662B1670CA42A5BAFFF3E78B4519" ma:contentTypeVersion="16" ma:contentTypeDescription="Create a new document." ma:contentTypeScope="" ma:versionID="58db692423f3b27c26c8539c83902bf7">
  <xsd:schema xmlns:xsd="http://www.w3.org/2001/XMLSchema" xmlns:xs="http://www.w3.org/2001/XMLSchema" xmlns:p="http://schemas.microsoft.com/office/2006/metadata/properties" xmlns:ns1="http://schemas.microsoft.com/sharepoint/v3" xmlns:ns2="693b0193-cb72-417b-9de1-b8ee3b1e5a52" xmlns:ns3="e3ad7eeb-d6ac-477a-8679-320dd639417e" targetNamespace="http://schemas.microsoft.com/office/2006/metadata/properties" ma:root="true" ma:fieldsID="ac9a6ec94435976af155efa920eec211" ns1:_="" ns2:_="" ns3:_="">
    <xsd:import namespace="http://schemas.microsoft.com/sharepoint/v3"/>
    <xsd:import namespace="693b0193-cb72-417b-9de1-b8ee3b1e5a52"/>
    <xsd:import namespace="e3ad7eeb-d6ac-477a-8679-320dd63941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b0193-cb72-417b-9de1-b8ee3b1e5a5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d7eeb-d6ac-477a-8679-320dd6394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93b0193-cb72-417b-9de1-b8ee3b1e5a52">XYH2DT4QZF27-872719927-4</_dlc_DocId>
    <_dlc_DocIdUrl xmlns="693b0193-cb72-417b-9de1-b8ee3b1e5a52">
      <Url>https://microsoft.sharepoint.com/teams/FY23Q1/_layouts/15/DocIdRedir.aspx?ID=XYH2DT4QZF27-872719927-4</Url>
      <Description>XYH2DT4QZF27-872719927-4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A56FAEE-2182-4527-80C9-FE32394B9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3b0193-cb72-417b-9de1-b8ee3b1e5a52"/>
    <ds:schemaRef ds:uri="e3ad7eeb-d6ac-477a-8679-320dd6394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D53DDB-C1B4-44BC-A29E-4649E0A639F0}">
  <ds:schemaRefs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3ad7eeb-d6ac-477a-8679-320dd639417e"/>
    <ds:schemaRef ds:uri="693b0193-cb72-417b-9de1-b8ee3b1e5a5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C37014-AB45-4410-9567-A709E033B2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C74B6F3-BC93-4D6B-9E3D-40A4D136487C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Ambrose</dc:creator>
  <cp:lastModifiedBy>Dennie Kimbrough</cp:lastModifiedBy>
  <cp:revision>1</cp:revision>
  <dcterms:created xsi:type="dcterms:W3CDTF">2022-10-25T01:38:18Z</dcterms:created>
  <dcterms:modified xsi:type="dcterms:W3CDTF">2022-10-25T02:25:17Z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0x0101007ADA662B1670CA42A5BAFFF3E78B4519</vt:lpwstr>
  </property>
  <property fmtid="{D5CDD505-2E9C-101B-9397-08002B2CF9AE}" pid="3" name="_dlc_DocIdItemGuid">
    <vt:lpwstr>d63a6b83-d19a-4565-a25d-8617c263d41d</vt:lpwstr>
  </property>
  <property fmtid="{D5CDD505-2E9C-101B-9397-08002B2CF9AE}" pid="4" name="MediaServiceImageTags">
    <vt:lpwstr/>
  </property>
</Properties>
</file>